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6" r:id="rId1"/>
  </p:sldMasterIdLst>
  <p:notesMasterIdLst>
    <p:notesMasterId r:id="rId29"/>
  </p:notesMasterIdLst>
  <p:sldIdLst>
    <p:sldId id="319" r:id="rId2"/>
    <p:sldId id="495" r:id="rId3"/>
    <p:sldId id="505" r:id="rId4"/>
    <p:sldId id="509" r:id="rId5"/>
    <p:sldId id="526" r:id="rId6"/>
    <p:sldId id="510" r:id="rId7"/>
    <p:sldId id="512" r:id="rId8"/>
    <p:sldId id="511" r:id="rId9"/>
    <p:sldId id="493" r:id="rId10"/>
    <p:sldId id="513" r:id="rId11"/>
    <p:sldId id="514" r:id="rId12"/>
    <p:sldId id="515" r:id="rId13"/>
    <p:sldId id="506" r:id="rId14"/>
    <p:sldId id="516" r:id="rId15"/>
    <p:sldId id="517" r:id="rId16"/>
    <p:sldId id="518" r:id="rId17"/>
    <p:sldId id="507" r:id="rId18"/>
    <p:sldId id="519" r:id="rId19"/>
    <p:sldId id="520" r:id="rId20"/>
    <p:sldId id="521" r:id="rId21"/>
    <p:sldId id="508" r:id="rId22"/>
    <p:sldId id="522" r:id="rId23"/>
    <p:sldId id="523" r:id="rId24"/>
    <p:sldId id="524" r:id="rId25"/>
    <p:sldId id="525" r:id="rId26"/>
    <p:sldId id="466" r:id="rId27"/>
    <p:sldId id="258" r:id="rId28"/>
  </p:sldIdLst>
  <p:sldSz cx="12192000" cy="6858000"/>
  <p:notesSz cx="6858000" cy="9144000"/>
  <p:embeddedFontLs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Proxima Nova Extrabold" panose="020B0604020202020204" charset="0"/>
      <p:bold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il Matthews" initials="NM" lastIdx="1" clrIdx="0">
    <p:extLst>
      <p:ext uri="{19B8F6BF-5375-455C-9EA6-DF929625EA0E}">
        <p15:presenceInfo xmlns:p15="http://schemas.microsoft.com/office/powerpoint/2012/main" userId="Neil Matthe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4" autoAdjust="0"/>
    <p:restoredTop sz="93979" autoAdjust="0"/>
  </p:normalViewPr>
  <p:slideViewPr>
    <p:cSldViewPr snapToGrid="0">
      <p:cViewPr varScale="1">
        <p:scale>
          <a:sx n="69" d="100"/>
          <a:sy n="69" d="100"/>
        </p:scale>
        <p:origin x="5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30237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3887785"/>
            <a:ext cx="5486400" cy="462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5a3ac6f6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302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5a3ac6f642_0_9:notes"/>
          <p:cNvSpPr txBox="1">
            <a:spLocks noGrp="1"/>
          </p:cNvSpPr>
          <p:nvPr>
            <p:ph type="body" idx="1"/>
          </p:nvPr>
        </p:nvSpPr>
        <p:spPr>
          <a:xfrm>
            <a:off x="685800" y="3887785"/>
            <a:ext cx="5486400" cy="462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g15a3ac6f6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4363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71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65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5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12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0674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7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55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87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4768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77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11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87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97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65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</a:p>
          <a:p>
            <a:endParaRPr lang="en-US" dirty="0" smtClean="0"/>
          </a:p>
          <a:p>
            <a:r>
              <a:rPr lang="en-US" dirty="0" smtClean="0"/>
              <a:t>Next Steps…</a:t>
            </a:r>
          </a:p>
          <a:p>
            <a:endParaRPr lang="en-US" dirty="0" smtClean="0"/>
          </a:p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77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cc7e04cc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302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cc7e04cca9_0_9:notes"/>
          <p:cNvSpPr txBox="1">
            <a:spLocks noGrp="1"/>
          </p:cNvSpPr>
          <p:nvPr>
            <p:ph type="body" idx="1"/>
          </p:nvPr>
        </p:nvSpPr>
        <p:spPr>
          <a:xfrm>
            <a:off x="685800" y="3887785"/>
            <a:ext cx="5486400" cy="462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g1cc7e04cca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25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1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89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90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88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2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  <a:p>
            <a:r>
              <a:rPr lang="en-GB" baseline="0" dirty="0" smtClean="0"/>
              <a:t>THIS DISCUSSION MAY NEED TO BE CONTINUED WHEN THE OPERATIONS TEAM MEMBERS JOIN THE MEETING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Where are the manufacturing</a:t>
            </a:r>
            <a:r>
              <a:rPr lang="en-GB" baseline="0" dirty="0" smtClean="0"/>
              <a:t> locations?</a:t>
            </a:r>
          </a:p>
          <a:p>
            <a:r>
              <a:rPr lang="en-GB" baseline="0" dirty="0" smtClean="0"/>
              <a:t>How is this planned?</a:t>
            </a:r>
          </a:p>
          <a:p>
            <a:r>
              <a:rPr lang="en-GB" baseline="0" dirty="0" smtClean="0"/>
              <a:t>Are the methods of Manufacture the same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Are the same product manufactured at each site?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Do they use Sub-Contacting?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Requirements for Lot numbers / Serialization</a:t>
            </a:r>
          </a:p>
          <a:p>
            <a:r>
              <a:rPr lang="en-GB" baseline="0" dirty="0" smtClean="0"/>
              <a:t>Quality requirements?</a:t>
            </a:r>
          </a:p>
          <a:p>
            <a:r>
              <a:rPr lang="en-GB" baseline="0" dirty="0" smtClean="0"/>
              <a:t>Legal / Regulatory requirements?</a:t>
            </a:r>
          </a:p>
          <a:p>
            <a:endParaRPr lang="en-GB" dirty="0" smtClean="0"/>
          </a:p>
          <a:p>
            <a:r>
              <a:rPr lang="en-GB" dirty="0" smtClean="0"/>
              <a:t>Do the different locations have</a:t>
            </a:r>
            <a:r>
              <a:rPr lang="en-GB" baseline="0" dirty="0" smtClean="0"/>
              <a:t> different work methods which may affect the control files, which are a Domain level.</a:t>
            </a:r>
          </a:p>
          <a:p>
            <a:endParaRPr lang="en-GB" dirty="0" smtClean="0"/>
          </a:p>
          <a:p>
            <a:r>
              <a:rPr lang="en-GB" dirty="0" smtClean="0"/>
              <a:t>Some time help to create</a:t>
            </a:r>
            <a:r>
              <a:rPr lang="en-GB" baseline="0" dirty="0" smtClean="0"/>
              <a:t> a diagram of the locations and inventory movements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F40EC-4A45-4BA0-88E8-AEAD7F90807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7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Intermediate - B. 1 Column - Blue">
  <p:cSld name="Title and Content_2_5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2562525" y="845900"/>
            <a:ext cx="888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2562425" y="2076050"/>
            <a:ext cx="8880000" cy="3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0" y="100"/>
            <a:ext cx="194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6980" y="642847"/>
            <a:ext cx="552157" cy="86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Novice - D. Big Idea with Image - Dark 1">
  <p:cSld name="Big Idea with Image - Dark_1">
    <p:bg>
      <p:bgPr>
        <a:solidFill>
          <a:schemeClr val="accent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4"/>
          <p:cNvPicPr preferRelativeResize="0"/>
          <p:nvPr/>
        </p:nvPicPr>
        <p:blipFill rotWithShape="1">
          <a:blip r:embed="rId2">
            <a:alphaModFix amt="31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38200" y="1846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838200" y="3449825"/>
            <a:ext cx="105156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Quote with Image - Dk">
  <p:cSld name="Quote with Image - Dark">
    <p:bg>
      <p:bgPr>
        <a:solidFill>
          <a:srgbClr val="0B2038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038">
              <a:alpha val="49019"/>
            </a:srgbClr>
          </a:solidFill>
          <a:ln>
            <a:noFill/>
          </a:ln>
        </p:spPr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1793172" y="1109424"/>
            <a:ext cx="8640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“</a:t>
            </a:r>
            <a:endParaRPr sz="88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1922086" y="2867188"/>
            <a:ext cx="461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accent3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accent3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accent3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Quote w/Image - Lt">
  <p:cSld name="Quote with Image - Light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019"/>
            </a:schemeClr>
          </a:solidFill>
          <a:ln>
            <a:noFill/>
          </a:ln>
        </p:spPr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1793172" y="1109424"/>
            <a:ext cx="8640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“</a:t>
            </a:r>
            <a:endParaRPr sz="88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1922086" y="2867188"/>
            <a:ext cx="461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. Novice - A. Title Slide Alt w/imageplaceholder - Lt">
  <p:cSld name="Title Slide Alt. with Image - Light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8690100" y="0"/>
            <a:ext cx="3517200" cy="6858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7501700" y="792250"/>
            <a:ext cx="3759000" cy="52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333375" dir="2154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57650" y="2135933"/>
            <a:ext cx="53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2"/>
          </p:nvPr>
        </p:nvSpPr>
        <p:spPr>
          <a:xfrm>
            <a:off x="957650" y="3595674"/>
            <a:ext cx="53154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>
            <a:spLocks noGrp="1"/>
          </p:cNvSpPr>
          <p:nvPr>
            <p:ph type="pic" idx="3"/>
          </p:nvPr>
        </p:nvSpPr>
        <p:spPr>
          <a:xfrm>
            <a:off x="1043375" y="4559300"/>
            <a:ext cx="2790900" cy="8415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7"/>
          <p:cNvSpPr>
            <a:spLocks noGrp="1"/>
          </p:cNvSpPr>
          <p:nvPr>
            <p:ph type="pic" idx="4"/>
          </p:nvPr>
        </p:nvSpPr>
        <p:spPr>
          <a:xfrm>
            <a:off x="6912862" y="792163"/>
            <a:ext cx="4347300" cy="5273700"/>
          </a:xfrm>
          <a:prstGeom prst="rect">
            <a:avLst/>
          </a:prstGeom>
          <a:noFill/>
          <a:ln>
            <a:noFill/>
          </a:ln>
        </p:spPr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650" y="1424831"/>
            <a:ext cx="2953805" cy="711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. Novice - A. Title Slide Alt w/image - Lt">
  <p:cSld name="Title Slide Alt. with Image - Light_2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690100" y="0"/>
            <a:ext cx="3517200" cy="6858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7501700" y="792250"/>
            <a:ext cx="3759000" cy="52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333375" dir="21540000" algn="b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957650" y="2135933"/>
            <a:ext cx="53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2"/>
          </p:nvPr>
        </p:nvSpPr>
        <p:spPr>
          <a:xfrm>
            <a:off x="957650" y="3595674"/>
            <a:ext cx="53154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>
            <a:spLocks noGrp="1"/>
          </p:cNvSpPr>
          <p:nvPr>
            <p:ph type="pic" idx="3"/>
          </p:nvPr>
        </p:nvSpPr>
        <p:spPr>
          <a:xfrm>
            <a:off x="1043375" y="4559300"/>
            <a:ext cx="2790900" cy="8415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8"/>
          <p:cNvSpPr/>
          <p:nvPr/>
        </p:nvSpPr>
        <p:spPr>
          <a:xfrm>
            <a:off x="6845600" y="792325"/>
            <a:ext cx="4415100" cy="5261100"/>
          </a:xfrm>
          <a:prstGeom prst="rect">
            <a:avLst/>
          </a:prstGeom>
          <a:solidFill>
            <a:srgbClr val="0B2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 amt="58000"/>
          </a:blip>
          <a:srcRect l="12890" r="44508" b="9755"/>
          <a:stretch/>
        </p:blipFill>
        <p:spPr>
          <a:xfrm flipH="1">
            <a:off x="6845601" y="792250"/>
            <a:ext cx="4415099" cy="5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7649" y="1268917"/>
            <a:ext cx="3616252" cy="870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. Novice - A. Title Slide Alt - Lt">
  <p:cSld name="Title Slide Alt. with Image - Light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8690100" y="0"/>
            <a:ext cx="3517200" cy="6858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7501700" y="792250"/>
            <a:ext cx="3759000" cy="526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333375" dir="21540000" algn="b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957650" y="2135925"/>
            <a:ext cx="9318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2"/>
          </p:nvPr>
        </p:nvSpPr>
        <p:spPr>
          <a:xfrm>
            <a:off x="957650" y="3595673"/>
            <a:ext cx="93186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>
            <a:spLocks noGrp="1"/>
          </p:cNvSpPr>
          <p:nvPr>
            <p:ph type="pic" idx="3"/>
          </p:nvPr>
        </p:nvSpPr>
        <p:spPr>
          <a:xfrm>
            <a:off x="1043375" y="4559300"/>
            <a:ext cx="2790900" cy="841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3375" y="1447775"/>
            <a:ext cx="2815964" cy="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. Novice - A.Two-line Title Slide Alt 2">
  <p:cSld name="Title Slide Alt. with Image - Light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957650" y="2974125"/>
            <a:ext cx="53097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2"/>
          </p:nvPr>
        </p:nvSpPr>
        <p:spPr>
          <a:xfrm>
            <a:off x="957650" y="4357675"/>
            <a:ext cx="53097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>
            <a:spLocks noGrp="1"/>
          </p:cNvSpPr>
          <p:nvPr>
            <p:ph type="pic" idx="3"/>
          </p:nvPr>
        </p:nvSpPr>
        <p:spPr>
          <a:xfrm>
            <a:off x="1043375" y="5044225"/>
            <a:ext cx="2790900" cy="841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0" name="Google Shape;1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3375" y="920875"/>
            <a:ext cx="2815964" cy="84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0"/>
          <p:cNvCxnSpPr/>
          <p:nvPr/>
        </p:nvCxnSpPr>
        <p:spPr>
          <a:xfrm rot="10800000">
            <a:off x="1067850" y="2679000"/>
            <a:ext cx="4742400" cy="0"/>
          </a:xfrm>
          <a:prstGeom prst="straightConnector1">
            <a:avLst/>
          </a:prstGeom>
          <a:noFill/>
          <a:ln w="9525" cap="flat" cmpd="sng">
            <a:solidFill>
              <a:srgbClr val="AFAFA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l="27307" r="14003"/>
          <a:stretch/>
        </p:blipFill>
        <p:spPr>
          <a:xfrm flipH="1">
            <a:off x="6153150" y="0"/>
            <a:ext cx="603885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2. Intermediate - A. Two-line Title Slide Alt 2 w/image - Dk">
  <p:cSld name="Title Slide Alt. with Image - Light_1_1_1">
    <p:bg>
      <p:bgPr>
        <a:solidFill>
          <a:schemeClr val="accent3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957650" y="2974125"/>
            <a:ext cx="51003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2"/>
          </p:nvPr>
        </p:nvSpPr>
        <p:spPr>
          <a:xfrm>
            <a:off x="957650" y="4357675"/>
            <a:ext cx="5100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>
            <a:spLocks noGrp="1"/>
          </p:cNvSpPr>
          <p:nvPr>
            <p:ph type="pic" idx="3"/>
          </p:nvPr>
        </p:nvSpPr>
        <p:spPr>
          <a:xfrm>
            <a:off x="1043375" y="5044225"/>
            <a:ext cx="2790900" cy="841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7" name="Google Shape;157;p21"/>
          <p:cNvPicPr preferRelativeResize="0"/>
          <p:nvPr/>
        </p:nvPicPr>
        <p:blipFill rotWithShape="1">
          <a:blip r:embed="rId2">
            <a:alphaModFix/>
          </a:blip>
          <a:srcRect r="75722"/>
          <a:stretch/>
        </p:blipFill>
        <p:spPr>
          <a:xfrm>
            <a:off x="1030840" y="935175"/>
            <a:ext cx="683648" cy="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/>
          <p:nvPr/>
        </p:nvSpPr>
        <p:spPr>
          <a:xfrm>
            <a:off x="7777100" y="0"/>
            <a:ext cx="4415100" cy="6858000"/>
          </a:xfrm>
          <a:prstGeom prst="rect">
            <a:avLst/>
          </a:prstGeom>
          <a:solidFill>
            <a:srgbClr val="0B2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21"/>
          <p:cNvCxnSpPr/>
          <p:nvPr/>
        </p:nvCxnSpPr>
        <p:spPr>
          <a:xfrm flipH="1">
            <a:off x="1068000" y="2667000"/>
            <a:ext cx="4647000" cy="12000"/>
          </a:xfrm>
          <a:prstGeom prst="straightConnector1">
            <a:avLst/>
          </a:prstGeom>
          <a:noFill/>
          <a:ln w="9525" cap="flat" cmpd="sng">
            <a:solidFill>
              <a:srgbClr val="B5BCC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l="24276"/>
          <a:stretch/>
        </p:blipFill>
        <p:spPr>
          <a:xfrm>
            <a:off x="1714500" y="935175"/>
            <a:ext cx="2132301" cy="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 l="27307" r="14003"/>
          <a:stretch/>
        </p:blipFill>
        <p:spPr>
          <a:xfrm flipH="1">
            <a:off x="6153150" y="0"/>
            <a:ext cx="603885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2. Intermediate - A. Title Slide Alt 2 w/image placeholder - Dk">
  <p:cSld name="Title Slide Alt. with Image - Light_1_1_1_1">
    <p:bg>
      <p:bgPr>
        <a:solidFill>
          <a:schemeClr val="accent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957650" y="2974125"/>
            <a:ext cx="6209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2"/>
          </p:nvPr>
        </p:nvSpPr>
        <p:spPr>
          <a:xfrm>
            <a:off x="957650" y="4357674"/>
            <a:ext cx="62094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2"/>
          <p:cNvSpPr>
            <a:spLocks noGrp="1"/>
          </p:cNvSpPr>
          <p:nvPr>
            <p:ph type="pic" idx="3"/>
          </p:nvPr>
        </p:nvSpPr>
        <p:spPr>
          <a:xfrm>
            <a:off x="1043375" y="5044225"/>
            <a:ext cx="2790900" cy="841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6" name="Google Shape;166;p22"/>
          <p:cNvPicPr preferRelativeResize="0"/>
          <p:nvPr/>
        </p:nvPicPr>
        <p:blipFill rotWithShape="1">
          <a:blip r:embed="rId2">
            <a:alphaModFix/>
          </a:blip>
          <a:srcRect r="75722"/>
          <a:stretch/>
        </p:blipFill>
        <p:spPr>
          <a:xfrm>
            <a:off x="1030840" y="935175"/>
            <a:ext cx="683648" cy="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/>
          <p:nvPr/>
        </p:nvSpPr>
        <p:spPr>
          <a:xfrm>
            <a:off x="7777100" y="0"/>
            <a:ext cx="4415100" cy="6858000"/>
          </a:xfrm>
          <a:prstGeom prst="rect">
            <a:avLst/>
          </a:prstGeom>
          <a:solidFill>
            <a:srgbClr val="0B2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22"/>
          <p:cNvCxnSpPr/>
          <p:nvPr/>
        </p:nvCxnSpPr>
        <p:spPr>
          <a:xfrm rot="10800000">
            <a:off x="1067925" y="2679025"/>
            <a:ext cx="5655900" cy="0"/>
          </a:xfrm>
          <a:prstGeom prst="straightConnector1">
            <a:avLst/>
          </a:prstGeom>
          <a:noFill/>
          <a:ln w="9525" cap="flat" cmpd="sng">
            <a:solidFill>
              <a:srgbClr val="B5BCC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l="24276"/>
          <a:stretch/>
        </p:blipFill>
        <p:spPr>
          <a:xfrm>
            <a:off x="1714500" y="935175"/>
            <a:ext cx="2132301" cy="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>
            <a:spLocks noGrp="1"/>
          </p:cNvSpPr>
          <p:nvPr>
            <p:ph type="pic" idx="4"/>
          </p:nvPr>
        </p:nvSpPr>
        <p:spPr>
          <a:xfrm>
            <a:off x="7777100" y="0"/>
            <a:ext cx="44151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Section Header w/Image - Dk">
  <p:cSld name="Section Header with Image - Light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038">
              <a:alpha val="49020"/>
            </a:srgbClr>
          </a:solidFill>
          <a:ln>
            <a:noFill/>
          </a:ln>
        </p:spPr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922086" y="2867188"/>
            <a:ext cx="65091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3"/>
          </p:nvPr>
        </p:nvSpPr>
        <p:spPr>
          <a:xfrm>
            <a:off x="1922086" y="1490504"/>
            <a:ext cx="14403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  <a:defRPr sz="4400" b="0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Intermediate - B. 1 Column - Red">
  <p:cSld name="Title and Content_2_5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2562525" y="845900"/>
            <a:ext cx="888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Font typeface="Proxima Nova Extrabold"/>
              <a:buNone/>
              <a:defRPr sz="34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2562425" y="2076050"/>
            <a:ext cx="8880000" cy="3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100"/>
            <a:ext cx="194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6980" y="642847"/>
            <a:ext cx="552157" cy="86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Section Header w/Image - Lt">
  <p:cSld name="Section Header with Image - Light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038">
              <a:alpha val="49020"/>
            </a:srgbClr>
          </a:solidFill>
          <a:ln>
            <a:noFill/>
          </a:ln>
        </p:spPr>
      </p:sp>
      <p:sp>
        <p:nvSpPr>
          <p:cNvPr id="179" name="Google Shape;179;p24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1"/>
          </p:nvPr>
        </p:nvSpPr>
        <p:spPr>
          <a:xfrm>
            <a:off x="1922086" y="2867188"/>
            <a:ext cx="65091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3"/>
          </p:nvPr>
        </p:nvSpPr>
        <p:spPr>
          <a:xfrm>
            <a:off x="1922086" y="1490504"/>
            <a:ext cx="14403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  <a:defRPr sz="4400" b="0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Novice - B. Title Only - Lt">
  <p:cSld name="Title 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" name="Google Shape;188;p26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2562525" y="845897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Intermediate - B. 1 Column w/ side image placeholder - lt">
  <p:cSld name="Title &amp; Content with Image - Ligh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4860305" y="1038972"/>
            <a:ext cx="691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1"/>
          </p:nvPr>
        </p:nvSpPr>
        <p:spPr>
          <a:xfrm>
            <a:off x="4860099" y="2349500"/>
            <a:ext cx="6912900" cy="3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Char char="•"/>
              <a:defRPr sz="2000"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 b="0" i="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>
            <a:spLocks noGrp="1"/>
          </p:cNvSpPr>
          <p:nvPr>
            <p:ph type="pic" idx="2"/>
          </p:nvPr>
        </p:nvSpPr>
        <p:spPr>
          <a:xfrm>
            <a:off x="0" y="0"/>
            <a:ext cx="3974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2 Column w/Image (1)  - Lt">
  <p:cSld name="Two Column with Image (1) - Light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28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9" name="Google Shape;199;p28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2562526" y="1154244"/>
            <a:ext cx="2564100" cy="1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>
            <a:spLocks noGrp="1"/>
          </p:cNvSpPr>
          <p:nvPr>
            <p:ph type="pic" idx="2"/>
          </p:nvPr>
        </p:nvSpPr>
        <p:spPr>
          <a:xfrm>
            <a:off x="0" y="3448050"/>
            <a:ext cx="12192000" cy="34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5644054" y="457201"/>
            <a:ext cx="6128700" cy="21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2568275" y="652823"/>
            <a:ext cx="2134500" cy="4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Two Content with Image (2)">
  <p:cSld name="Two Content with Image (2) - Light"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2562525" y="3568811"/>
            <a:ext cx="29811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096000" y="3568810"/>
            <a:ext cx="5486400" cy="21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>
            <a:spLocks noGrp="1"/>
          </p:cNvSpPr>
          <p:nvPr>
            <p:ph type="pic" idx="2"/>
          </p:nvPr>
        </p:nvSpPr>
        <p:spPr>
          <a:xfrm>
            <a:off x="2562225" y="0"/>
            <a:ext cx="9629700" cy="3017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0" name="Google Shape;210;p29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29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2" name="Google Shape;212;p29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Double Header, Text, and Image">
  <p:cSld name="Double Header, Text, and Image - Ligh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>
            <a:off x="2555875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30"/>
          <p:cNvCxnSpPr/>
          <p:nvPr/>
        </p:nvCxnSpPr>
        <p:spPr>
          <a:xfrm>
            <a:off x="4476986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6" name="Google Shape;216;p30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0"/>
          <p:cNvSpPr>
            <a:spLocks noGrp="1"/>
          </p:cNvSpPr>
          <p:nvPr>
            <p:ph type="pic" idx="2"/>
          </p:nvPr>
        </p:nvSpPr>
        <p:spPr>
          <a:xfrm>
            <a:off x="0" y="0"/>
            <a:ext cx="255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5094514" y="1038973"/>
            <a:ext cx="66783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5094288" y="1438930"/>
            <a:ext cx="6678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3"/>
          </p:nvPr>
        </p:nvSpPr>
        <p:spPr>
          <a:xfrm>
            <a:off x="5094288" y="3662290"/>
            <a:ext cx="6678600" cy="23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body" idx="4"/>
          </p:nvPr>
        </p:nvSpPr>
        <p:spPr>
          <a:xfrm>
            <a:off x="5094288" y="3155476"/>
            <a:ext cx="6678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3250181" y="1043248"/>
            <a:ext cx="554630" cy="84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Light - 1_Image with Caption">
  <p:cSld name="1_Image with Caption - Light"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4449758" y="1057634"/>
            <a:ext cx="64743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6992377" y="3662290"/>
            <a:ext cx="39315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body" idx="3"/>
          </p:nvPr>
        </p:nvSpPr>
        <p:spPr>
          <a:xfrm>
            <a:off x="6992377" y="3155476"/>
            <a:ext cx="393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Quote with Left Image">
  <p:cSld name="Quote with Left Image - Light"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>
            <a:spLocks noGrp="1"/>
          </p:cNvSpPr>
          <p:nvPr>
            <p:ph type="pic" idx="2"/>
          </p:nvPr>
        </p:nvSpPr>
        <p:spPr>
          <a:xfrm>
            <a:off x="1932450" y="1"/>
            <a:ext cx="3168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31" name="Google Shape;231;p32"/>
          <p:cNvSpPr txBox="1"/>
          <p:nvPr/>
        </p:nvSpPr>
        <p:spPr>
          <a:xfrm>
            <a:off x="6217920" y="1109424"/>
            <a:ext cx="8640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“</a:t>
            </a:r>
            <a:endParaRPr sz="88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1"/>
          </p:nvPr>
        </p:nvSpPr>
        <p:spPr>
          <a:xfrm>
            <a:off x="6346834" y="2867188"/>
            <a:ext cx="461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688911" y="3007320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2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Three Content with Image">
  <p:cSld name="Three Content with Image - Light"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019"/>
            </a:schemeClr>
          </a:solidFill>
          <a:ln>
            <a:noFill/>
          </a:ln>
        </p:spPr>
      </p:sp>
      <p:sp>
        <p:nvSpPr>
          <p:cNvPr id="239" name="Google Shape;239;p33"/>
          <p:cNvSpPr txBox="1">
            <a:spLocks noGrp="1"/>
          </p:cNvSpPr>
          <p:nvPr>
            <p:ph type="body" idx="1"/>
          </p:nvPr>
        </p:nvSpPr>
        <p:spPr>
          <a:xfrm>
            <a:off x="1004313" y="4288287"/>
            <a:ext cx="30453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body" idx="3"/>
          </p:nvPr>
        </p:nvSpPr>
        <p:spPr>
          <a:xfrm>
            <a:off x="1004313" y="3878753"/>
            <a:ext cx="30453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body" idx="4"/>
          </p:nvPr>
        </p:nvSpPr>
        <p:spPr>
          <a:xfrm>
            <a:off x="4573413" y="4288287"/>
            <a:ext cx="30453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5"/>
          </p:nvPr>
        </p:nvSpPr>
        <p:spPr>
          <a:xfrm>
            <a:off x="4573413" y="3878753"/>
            <a:ext cx="30453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6"/>
          </p:nvPr>
        </p:nvSpPr>
        <p:spPr>
          <a:xfrm>
            <a:off x="8169230" y="4288287"/>
            <a:ext cx="30453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body" idx="7"/>
          </p:nvPr>
        </p:nvSpPr>
        <p:spPr>
          <a:xfrm>
            <a:off x="8169230" y="3878753"/>
            <a:ext cx="30453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8"/>
          </p:nvPr>
        </p:nvSpPr>
        <p:spPr>
          <a:xfrm>
            <a:off x="8169230" y="3188045"/>
            <a:ext cx="30453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4400"/>
              <a:buNone/>
              <a:defRPr sz="44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body" idx="9"/>
          </p:nvPr>
        </p:nvSpPr>
        <p:spPr>
          <a:xfrm>
            <a:off x="4573412" y="3188045"/>
            <a:ext cx="30453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4400"/>
              <a:buNone/>
              <a:defRPr sz="44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13"/>
          </p:nvPr>
        </p:nvSpPr>
        <p:spPr>
          <a:xfrm>
            <a:off x="977597" y="3188045"/>
            <a:ext cx="30453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4400"/>
              <a:buNone/>
              <a:defRPr sz="44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>
            <a:spLocks noGrp="1"/>
          </p:cNvSpPr>
          <p:nvPr>
            <p:ph type="pic" idx="14"/>
          </p:nvPr>
        </p:nvSpPr>
        <p:spPr>
          <a:xfrm>
            <a:off x="2125261" y="2231298"/>
            <a:ext cx="803400" cy="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3"/>
          <p:cNvSpPr>
            <a:spLocks noGrp="1"/>
          </p:cNvSpPr>
          <p:nvPr>
            <p:ph type="pic" idx="15"/>
          </p:nvPr>
        </p:nvSpPr>
        <p:spPr>
          <a:xfrm>
            <a:off x="5694360" y="2231298"/>
            <a:ext cx="803400" cy="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33"/>
          <p:cNvSpPr>
            <a:spLocks noGrp="1"/>
          </p:cNvSpPr>
          <p:nvPr>
            <p:ph type="pic" idx="16"/>
          </p:nvPr>
        </p:nvSpPr>
        <p:spPr>
          <a:xfrm>
            <a:off x="9290178" y="2231298"/>
            <a:ext cx="803400" cy="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33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419100" y="5611744"/>
            <a:ext cx="567747" cy="86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Four Content Number List (1)">
  <p:cSld name="Four Content Number List (1) - Light"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body" idx="1"/>
          </p:nvPr>
        </p:nvSpPr>
        <p:spPr>
          <a:xfrm>
            <a:off x="2562525" y="4700380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body" idx="2"/>
          </p:nvPr>
        </p:nvSpPr>
        <p:spPr>
          <a:xfrm>
            <a:off x="2562525" y="4288291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3"/>
          </p:nvPr>
        </p:nvSpPr>
        <p:spPr>
          <a:xfrm>
            <a:off x="4925568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body" idx="4"/>
          </p:nvPr>
        </p:nvSpPr>
        <p:spPr>
          <a:xfrm>
            <a:off x="4925568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4972062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2615228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14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9685730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04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7328896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5"/>
          </p:nvPr>
        </p:nvSpPr>
        <p:spPr>
          <a:xfrm>
            <a:off x="7282402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body" idx="6"/>
          </p:nvPr>
        </p:nvSpPr>
        <p:spPr>
          <a:xfrm>
            <a:off x="7282402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7"/>
          </p:nvPr>
        </p:nvSpPr>
        <p:spPr>
          <a:xfrm>
            <a:off x="9639236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body" idx="8"/>
          </p:nvPr>
        </p:nvSpPr>
        <p:spPr>
          <a:xfrm>
            <a:off x="9639236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2562525" y="845897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4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34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0" name="Google Shape;270;p34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Intermediate - B. 1 Column - Orange">
  <p:cSld name="Title and Content_2_5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2562525" y="845900"/>
            <a:ext cx="888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Font typeface="Proxima Nova Extrabold"/>
              <a:buNone/>
              <a:defRPr sz="34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2562425" y="2076050"/>
            <a:ext cx="8880000" cy="3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100"/>
            <a:ext cx="1941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6980" y="642847"/>
            <a:ext cx="552157" cy="86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Four Content Number List (2)">
  <p:cSld name="Four Content Number List (2) - Light"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>
            <a:spLocks noGrp="1"/>
          </p:cNvSpPr>
          <p:nvPr>
            <p:ph type="body" idx="1"/>
          </p:nvPr>
        </p:nvSpPr>
        <p:spPr>
          <a:xfrm>
            <a:off x="2562525" y="4700380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body" idx="2"/>
          </p:nvPr>
        </p:nvSpPr>
        <p:spPr>
          <a:xfrm>
            <a:off x="2562525" y="4288291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body" idx="3"/>
          </p:nvPr>
        </p:nvSpPr>
        <p:spPr>
          <a:xfrm>
            <a:off x="4925568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body" idx="4"/>
          </p:nvPr>
        </p:nvSpPr>
        <p:spPr>
          <a:xfrm>
            <a:off x="4925568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4972062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B043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77" name="Google Shape;277;p35"/>
          <p:cNvSpPr/>
          <p:nvPr/>
        </p:nvSpPr>
        <p:spPr>
          <a:xfrm>
            <a:off x="2615228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9685730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04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7328896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80" name="Google Shape;280;p35"/>
          <p:cNvSpPr txBox="1">
            <a:spLocks noGrp="1"/>
          </p:cNvSpPr>
          <p:nvPr>
            <p:ph type="body" idx="5"/>
          </p:nvPr>
        </p:nvSpPr>
        <p:spPr>
          <a:xfrm>
            <a:off x="7282402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6"/>
          </p:nvPr>
        </p:nvSpPr>
        <p:spPr>
          <a:xfrm>
            <a:off x="7282402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body" idx="7"/>
          </p:nvPr>
        </p:nvSpPr>
        <p:spPr>
          <a:xfrm>
            <a:off x="9639236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8"/>
          </p:nvPr>
        </p:nvSpPr>
        <p:spPr>
          <a:xfrm>
            <a:off x="9639236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2562525" y="845897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5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8" name="Google Shape;288;p35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Four Content Number List (3)">
  <p:cSld name="Four Content Number List (3) - List"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xfrm>
            <a:off x="2562525" y="4700380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2"/>
          </p:nvPr>
        </p:nvSpPr>
        <p:spPr>
          <a:xfrm>
            <a:off x="2562525" y="4288291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body" idx="3"/>
          </p:nvPr>
        </p:nvSpPr>
        <p:spPr>
          <a:xfrm>
            <a:off x="4925568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body" idx="4"/>
          </p:nvPr>
        </p:nvSpPr>
        <p:spPr>
          <a:xfrm>
            <a:off x="4925568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4972062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2615228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6" name="Google Shape;296;p36"/>
          <p:cNvSpPr/>
          <p:nvPr/>
        </p:nvSpPr>
        <p:spPr>
          <a:xfrm>
            <a:off x="9685730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04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7328896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14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8" name="Google Shape;298;p36"/>
          <p:cNvSpPr txBox="1">
            <a:spLocks noGrp="1"/>
          </p:cNvSpPr>
          <p:nvPr>
            <p:ph type="body" idx="5"/>
          </p:nvPr>
        </p:nvSpPr>
        <p:spPr>
          <a:xfrm>
            <a:off x="7282402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body" idx="6"/>
          </p:nvPr>
        </p:nvSpPr>
        <p:spPr>
          <a:xfrm>
            <a:off x="7282402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7"/>
          </p:nvPr>
        </p:nvSpPr>
        <p:spPr>
          <a:xfrm>
            <a:off x="9639236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8"/>
          </p:nvPr>
        </p:nvSpPr>
        <p:spPr>
          <a:xfrm>
            <a:off x="9639236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title"/>
          </p:nvPr>
        </p:nvSpPr>
        <p:spPr>
          <a:xfrm>
            <a:off x="2562525" y="845897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36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6" name="Google Shape;306;p36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Four Content Number List (4) ">
  <p:cSld name="Four Content Number List (4) - List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2562525" y="4700380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2"/>
          </p:nvPr>
        </p:nvSpPr>
        <p:spPr>
          <a:xfrm>
            <a:off x="2562525" y="4288291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body" idx="3"/>
          </p:nvPr>
        </p:nvSpPr>
        <p:spPr>
          <a:xfrm>
            <a:off x="4925568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4"/>
          </p:nvPr>
        </p:nvSpPr>
        <p:spPr>
          <a:xfrm>
            <a:off x="4925568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37"/>
          <p:cNvSpPr/>
          <p:nvPr/>
        </p:nvSpPr>
        <p:spPr>
          <a:xfrm>
            <a:off x="4972062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2615228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9685730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04</a:t>
            </a:r>
            <a:endParaRPr sz="14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7328896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1400" b="0" i="0" u="none" strike="noStrike" cap="none">
              <a:solidFill>
                <a:schemeClr val="accent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16" name="Google Shape;316;p37"/>
          <p:cNvSpPr txBox="1">
            <a:spLocks noGrp="1"/>
          </p:cNvSpPr>
          <p:nvPr>
            <p:ph type="body" idx="5"/>
          </p:nvPr>
        </p:nvSpPr>
        <p:spPr>
          <a:xfrm>
            <a:off x="7282402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37"/>
          <p:cNvSpPr txBox="1">
            <a:spLocks noGrp="1"/>
          </p:cNvSpPr>
          <p:nvPr>
            <p:ph type="body" idx="6"/>
          </p:nvPr>
        </p:nvSpPr>
        <p:spPr>
          <a:xfrm>
            <a:off x="7282402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37"/>
          <p:cNvSpPr txBox="1">
            <a:spLocks noGrp="1"/>
          </p:cNvSpPr>
          <p:nvPr>
            <p:ph type="body" idx="7"/>
          </p:nvPr>
        </p:nvSpPr>
        <p:spPr>
          <a:xfrm>
            <a:off x="9639236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8"/>
          </p:nvPr>
        </p:nvSpPr>
        <p:spPr>
          <a:xfrm>
            <a:off x="9639236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37"/>
          <p:cNvSpPr txBox="1">
            <a:spLocks noGrp="1"/>
          </p:cNvSpPr>
          <p:nvPr>
            <p:ph type="title"/>
          </p:nvPr>
        </p:nvSpPr>
        <p:spPr>
          <a:xfrm>
            <a:off x="2562525" y="845897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4" name="Google Shape;324;p37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Light - Photo Quote">
  <p:cSld name="Team Member - Ligh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>
            <a:spLocks noGrp="1"/>
          </p:cNvSpPr>
          <p:nvPr>
            <p:ph type="pic" idx="2"/>
          </p:nvPr>
        </p:nvSpPr>
        <p:spPr>
          <a:xfrm>
            <a:off x="6554780" y="-14748"/>
            <a:ext cx="56373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7" name="Google Shape;327;p38"/>
          <p:cNvSpPr/>
          <p:nvPr/>
        </p:nvSpPr>
        <p:spPr>
          <a:xfrm>
            <a:off x="684950" y="2378625"/>
            <a:ext cx="6650100" cy="371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630800" y="1775850"/>
            <a:ext cx="864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“</a:t>
            </a:r>
            <a:endParaRPr sz="96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29" name="Google Shape;329;p38"/>
          <p:cNvSpPr txBox="1">
            <a:spLocks noGrp="1"/>
          </p:cNvSpPr>
          <p:nvPr>
            <p:ph type="body" idx="1"/>
          </p:nvPr>
        </p:nvSpPr>
        <p:spPr>
          <a:xfrm>
            <a:off x="1024368" y="3048487"/>
            <a:ext cx="51978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50"/>
              <a:buFont typeface="Proxima Nova"/>
              <a:buNone/>
              <a:defRPr sz="265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Proxima Nova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Proxima Nova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0" name="Google Shape;330;p38"/>
          <p:cNvSpPr txBox="1"/>
          <p:nvPr/>
        </p:nvSpPr>
        <p:spPr>
          <a:xfrm rot="10800000">
            <a:off x="6471050" y="5043300"/>
            <a:ext cx="864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“</a:t>
            </a:r>
            <a:endParaRPr sz="96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31" name="Google Shape;331;p38"/>
          <p:cNvSpPr txBox="1">
            <a:spLocks noGrp="1"/>
          </p:cNvSpPr>
          <p:nvPr>
            <p:ph type="title"/>
          </p:nvPr>
        </p:nvSpPr>
        <p:spPr>
          <a:xfrm>
            <a:off x="1764850" y="665414"/>
            <a:ext cx="718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Proxima Nova Extrabold"/>
              <a:buNone/>
              <a:defRPr sz="340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body" idx="3"/>
          </p:nvPr>
        </p:nvSpPr>
        <p:spPr>
          <a:xfrm>
            <a:off x="1764850" y="1130479"/>
            <a:ext cx="7181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Highlight Stats">
  <p:cSld name="Highlight Stats - Ligh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>
            <a:spLocks noGrp="1"/>
          </p:cNvSpPr>
          <p:nvPr>
            <p:ph type="pic" idx="2"/>
          </p:nvPr>
        </p:nvSpPr>
        <p:spPr>
          <a:xfrm>
            <a:off x="1931988" y="1009650"/>
            <a:ext cx="6770700" cy="58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6" name="Google Shape;336;p39"/>
          <p:cNvSpPr/>
          <p:nvPr/>
        </p:nvSpPr>
        <p:spPr>
          <a:xfrm>
            <a:off x="2568275" y="1578798"/>
            <a:ext cx="2134500" cy="4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9"/>
          <p:cNvSpPr txBox="1">
            <a:spLocks noGrp="1"/>
          </p:cNvSpPr>
          <p:nvPr>
            <p:ph type="title"/>
          </p:nvPr>
        </p:nvSpPr>
        <p:spPr>
          <a:xfrm>
            <a:off x="2562526" y="2439671"/>
            <a:ext cx="3533400" cy="1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39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688911" y="3007320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39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39"/>
          <p:cNvSpPr/>
          <p:nvPr/>
        </p:nvSpPr>
        <p:spPr>
          <a:xfrm>
            <a:off x="9623723" y="992080"/>
            <a:ext cx="1514100" cy="1514100"/>
          </a:xfrm>
          <a:prstGeom prst="ellipse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9"/>
          <p:cNvSpPr/>
          <p:nvPr/>
        </p:nvSpPr>
        <p:spPr>
          <a:xfrm>
            <a:off x="9623723" y="2892132"/>
            <a:ext cx="1514100" cy="1514100"/>
          </a:xfrm>
          <a:prstGeom prst="ellipse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9"/>
          <p:cNvSpPr/>
          <p:nvPr/>
        </p:nvSpPr>
        <p:spPr>
          <a:xfrm>
            <a:off x="9623723" y="4792184"/>
            <a:ext cx="1514100" cy="1514100"/>
          </a:xfrm>
          <a:prstGeom prst="ellipse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9"/>
          <p:cNvSpPr txBox="1">
            <a:spLocks noGrp="1"/>
          </p:cNvSpPr>
          <p:nvPr>
            <p:ph type="body" idx="1"/>
          </p:nvPr>
        </p:nvSpPr>
        <p:spPr>
          <a:xfrm>
            <a:off x="9749356" y="14169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39"/>
          <p:cNvSpPr txBox="1">
            <a:spLocks noGrp="1"/>
          </p:cNvSpPr>
          <p:nvPr>
            <p:ph type="body" idx="3"/>
          </p:nvPr>
        </p:nvSpPr>
        <p:spPr>
          <a:xfrm>
            <a:off x="9749356" y="33219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body" idx="4"/>
          </p:nvPr>
        </p:nvSpPr>
        <p:spPr>
          <a:xfrm>
            <a:off x="9749356" y="52269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body" idx="5"/>
          </p:nvPr>
        </p:nvSpPr>
        <p:spPr>
          <a:xfrm>
            <a:off x="9749356" y="17217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body" idx="6"/>
          </p:nvPr>
        </p:nvSpPr>
        <p:spPr>
          <a:xfrm>
            <a:off x="9749356" y="36267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body" idx="7"/>
          </p:nvPr>
        </p:nvSpPr>
        <p:spPr>
          <a:xfrm>
            <a:off x="9749356" y="55317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Light - Highlights">
  <p:cSld name="Highlights - Light">
    <p:bg>
      <p:bgPr>
        <a:solidFill>
          <a:schemeClr val="l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/>
          <p:nvPr/>
        </p:nvSpPr>
        <p:spPr>
          <a:xfrm>
            <a:off x="6096000" y="4568168"/>
            <a:ext cx="6096000" cy="2291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5EFF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0"/>
          <p:cNvSpPr/>
          <p:nvPr/>
        </p:nvSpPr>
        <p:spPr>
          <a:xfrm>
            <a:off x="5602014" y="2275490"/>
            <a:ext cx="6590100" cy="2321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5EFF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0"/>
          <p:cNvSpPr/>
          <p:nvPr/>
        </p:nvSpPr>
        <p:spPr>
          <a:xfrm>
            <a:off x="6096000" y="12371"/>
            <a:ext cx="6096000" cy="2291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5EFF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0"/>
          <p:cNvSpPr>
            <a:spLocks noGrp="1"/>
          </p:cNvSpPr>
          <p:nvPr>
            <p:ph type="pic" idx="2"/>
          </p:nvPr>
        </p:nvSpPr>
        <p:spPr>
          <a:xfrm>
            <a:off x="5602014" y="2280745"/>
            <a:ext cx="2556000" cy="22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56" name="Google Shape;356;p40"/>
          <p:cNvSpPr>
            <a:spLocks noGrp="1"/>
          </p:cNvSpPr>
          <p:nvPr>
            <p:ph type="pic" idx="3"/>
          </p:nvPr>
        </p:nvSpPr>
        <p:spPr>
          <a:xfrm>
            <a:off x="6096000" y="-10510"/>
            <a:ext cx="2556000" cy="22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57" name="Google Shape;357;p40"/>
          <p:cNvSpPr>
            <a:spLocks noGrp="1"/>
          </p:cNvSpPr>
          <p:nvPr>
            <p:ph type="pic" idx="4"/>
          </p:nvPr>
        </p:nvSpPr>
        <p:spPr>
          <a:xfrm>
            <a:off x="6096000" y="4572000"/>
            <a:ext cx="2556000" cy="22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58" name="Google Shape;358;p40"/>
          <p:cNvSpPr/>
          <p:nvPr/>
        </p:nvSpPr>
        <p:spPr>
          <a:xfrm>
            <a:off x="12071003" y="2326507"/>
            <a:ext cx="110700" cy="226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1023256" y="1578804"/>
            <a:ext cx="1727100" cy="29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0"/>
          <p:cNvSpPr txBox="1">
            <a:spLocks noGrp="1"/>
          </p:cNvSpPr>
          <p:nvPr>
            <p:ph type="body" idx="1"/>
          </p:nvPr>
        </p:nvSpPr>
        <p:spPr>
          <a:xfrm>
            <a:off x="8846458" y="1034321"/>
            <a:ext cx="27015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5"/>
          </p:nvPr>
        </p:nvSpPr>
        <p:spPr>
          <a:xfrm>
            <a:off x="8846458" y="526462"/>
            <a:ext cx="270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body" idx="6"/>
          </p:nvPr>
        </p:nvSpPr>
        <p:spPr>
          <a:xfrm>
            <a:off x="8396753" y="3327816"/>
            <a:ext cx="31512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7"/>
          </p:nvPr>
        </p:nvSpPr>
        <p:spPr>
          <a:xfrm>
            <a:off x="8396752" y="2819957"/>
            <a:ext cx="3151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8"/>
          </p:nvPr>
        </p:nvSpPr>
        <p:spPr>
          <a:xfrm>
            <a:off x="8846458" y="5501390"/>
            <a:ext cx="27015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body" idx="9"/>
          </p:nvPr>
        </p:nvSpPr>
        <p:spPr>
          <a:xfrm>
            <a:off x="8846458" y="4993531"/>
            <a:ext cx="270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40"/>
          <p:cNvSpPr/>
          <p:nvPr/>
        </p:nvSpPr>
        <p:spPr>
          <a:xfrm>
            <a:off x="1023250" y="1494498"/>
            <a:ext cx="2134500" cy="4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0"/>
          <p:cNvSpPr txBox="1">
            <a:spLocks noGrp="1"/>
          </p:cNvSpPr>
          <p:nvPr>
            <p:ph type="body" idx="13"/>
          </p:nvPr>
        </p:nvSpPr>
        <p:spPr>
          <a:xfrm>
            <a:off x="1023256" y="3015053"/>
            <a:ext cx="31890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0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Highlight Summary">
  <p:cSld name="1_Highlight Summary - Dark">
    <p:bg>
      <p:bgPr>
        <a:solidFill>
          <a:schemeClr val="lt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1" name="Google Shape;371;p41"/>
          <p:cNvCxnSpPr/>
          <p:nvPr/>
        </p:nvCxnSpPr>
        <p:spPr>
          <a:xfrm>
            <a:off x="4493623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2" name="Google Shape;372;p41"/>
          <p:cNvCxnSpPr/>
          <p:nvPr/>
        </p:nvCxnSpPr>
        <p:spPr>
          <a:xfrm>
            <a:off x="7067006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" name="Google Shape;373;p41"/>
          <p:cNvCxnSpPr/>
          <p:nvPr/>
        </p:nvCxnSpPr>
        <p:spPr>
          <a:xfrm>
            <a:off x="9614263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4" name="Google Shape;374;p41"/>
          <p:cNvSpPr/>
          <p:nvPr/>
        </p:nvSpPr>
        <p:spPr>
          <a:xfrm>
            <a:off x="2103274" y="5559789"/>
            <a:ext cx="1791900" cy="29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 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4710375" y="5559789"/>
            <a:ext cx="1791900" cy="29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 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1"/>
          <p:cNvSpPr/>
          <p:nvPr/>
        </p:nvSpPr>
        <p:spPr>
          <a:xfrm>
            <a:off x="7322691" y="5564167"/>
            <a:ext cx="1791900" cy="29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 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9869947" y="5559789"/>
            <a:ext cx="1791900" cy="29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 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1"/>
          <p:cNvSpPr txBox="1">
            <a:spLocks noGrp="1"/>
          </p:cNvSpPr>
          <p:nvPr>
            <p:ph type="body" idx="1"/>
          </p:nvPr>
        </p:nvSpPr>
        <p:spPr>
          <a:xfrm>
            <a:off x="7322691" y="2639683"/>
            <a:ext cx="21069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body" idx="2"/>
          </p:nvPr>
        </p:nvSpPr>
        <p:spPr>
          <a:xfrm>
            <a:off x="7315295" y="2240837"/>
            <a:ext cx="2106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0" name="Google Shape;380;p41"/>
          <p:cNvSpPr txBox="1">
            <a:spLocks noGrp="1"/>
          </p:cNvSpPr>
          <p:nvPr>
            <p:ph type="body" idx="3"/>
          </p:nvPr>
        </p:nvSpPr>
        <p:spPr>
          <a:xfrm>
            <a:off x="9869947" y="2639683"/>
            <a:ext cx="21069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4"/>
          </p:nvPr>
        </p:nvSpPr>
        <p:spPr>
          <a:xfrm>
            <a:off x="9862551" y="2240837"/>
            <a:ext cx="2106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5"/>
          </p:nvPr>
        </p:nvSpPr>
        <p:spPr>
          <a:xfrm>
            <a:off x="4710375" y="2639683"/>
            <a:ext cx="21069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body" idx="6"/>
          </p:nvPr>
        </p:nvSpPr>
        <p:spPr>
          <a:xfrm>
            <a:off x="4702979" y="2240837"/>
            <a:ext cx="2106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4" name="Google Shape;384;p41"/>
          <p:cNvSpPr txBox="1">
            <a:spLocks noGrp="1"/>
          </p:cNvSpPr>
          <p:nvPr>
            <p:ph type="body" idx="7"/>
          </p:nvPr>
        </p:nvSpPr>
        <p:spPr>
          <a:xfrm>
            <a:off x="2127234" y="2639683"/>
            <a:ext cx="21069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body" idx="8"/>
          </p:nvPr>
        </p:nvSpPr>
        <p:spPr>
          <a:xfrm>
            <a:off x="2130476" y="2240837"/>
            <a:ext cx="2106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688911" y="3007320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41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8" name="Google Shape;388;p41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41"/>
          <p:cNvSpPr>
            <a:spLocks noGrp="1"/>
          </p:cNvSpPr>
          <p:nvPr>
            <p:ph type="pic" idx="9"/>
          </p:nvPr>
        </p:nvSpPr>
        <p:spPr>
          <a:xfrm>
            <a:off x="2103274" y="1309109"/>
            <a:ext cx="738300" cy="7398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1"/>
          <p:cNvSpPr>
            <a:spLocks noGrp="1"/>
          </p:cNvSpPr>
          <p:nvPr>
            <p:ph type="pic" idx="13"/>
          </p:nvPr>
        </p:nvSpPr>
        <p:spPr>
          <a:xfrm>
            <a:off x="4673034" y="1309109"/>
            <a:ext cx="738300" cy="7398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1"/>
          <p:cNvSpPr>
            <a:spLocks noGrp="1"/>
          </p:cNvSpPr>
          <p:nvPr>
            <p:ph type="pic" idx="14"/>
          </p:nvPr>
        </p:nvSpPr>
        <p:spPr>
          <a:xfrm>
            <a:off x="7322691" y="1309109"/>
            <a:ext cx="738300" cy="7398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1"/>
          <p:cNvSpPr>
            <a:spLocks noGrp="1"/>
          </p:cNvSpPr>
          <p:nvPr>
            <p:ph type="pic" idx="15"/>
          </p:nvPr>
        </p:nvSpPr>
        <p:spPr>
          <a:xfrm>
            <a:off x="9869947" y="1309109"/>
            <a:ext cx="738300" cy="739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 txBox="1">
            <a:spLocks noGrp="1"/>
          </p:cNvSpPr>
          <p:nvPr>
            <p:ph type="subTitle" idx="16"/>
          </p:nvPr>
        </p:nvSpPr>
        <p:spPr>
          <a:xfrm>
            <a:off x="2077625" y="5536081"/>
            <a:ext cx="1884300" cy="354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1"/>
          <p:cNvSpPr txBox="1">
            <a:spLocks noGrp="1"/>
          </p:cNvSpPr>
          <p:nvPr>
            <p:ph type="subTitle" idx="17"/>
          </p:nvPr>
        </p:nvSpPr>
        <p:spPr>
          <a:xfrm>
            <a:off x="4700163" y="5536081"/>
            <a:ext cx="1884300" cy="354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41"/>
          <p:cNvSpPr txBox="1">
            <a:spLocks noGrp="1"/>
          </p:cNvSpPr>
          <p:nvPr>
            <p:ph type="subTitle" idx="18"/>
          </p:nvPr>
        </p:nvSpPr>
        <p:spPr>
          <a:xfrm>
            <a:off x="7322725" y="5536081"/>
            <a:ext cx="1884300" cy="354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ubTitle" idx="19"/>
          </p:nvPr>
        </p:nvSpPr>
        <p:spPr>
          <a:xfrm>
            <a:off x="9852813" y="5536081"/>
            <a:ext cx="1884300" cy="354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Highlights and Benefits">
  <p:cSld name="Highlights and Benefits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42"/>
          <p:cNvSpPr>
            <a:spLocks noGrp="1"/>
          </p:cNvSpPr>
          <p:nvPr>
            <p:ph type="pic" idx="2"/>
          </p:nvPr>
        </p:nvSpPr>
        <p:spPr>
          <a:xfrm>
            <a:off x="1941513" y="2528047"/>
            <a:ext cx="10229700" cy="308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00" name="Google Shape;400;p42"/>
          <p:cNvSpPr txBox="1">
            <a:spLocks noGrp="1"/>
          </p:cNvSpPr>
          <p:nvPr>
            <p:ph type="body" idx="1"/>
          </p:nvPr>
        </p:nvSpPr>
        <p:spPr>
          <a:xfrm>
            <a:off x="2764000" y="3765369"/>
            <a:ext cx="1941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42"/>
          <p:cNvSpPr txBox="1">
            <a:spLocks noGrp="1"/>
          </p:cNvSpPr>
          <p:nvPr>
            <p:ph type="body" idx="3"/>
          </p:nvPr>
        </p:nvSpPr>
        <p:spPr>
          <a:xfrm>
            <a:off x="6085530" y="3765369"/>
            <a:ext cx="1941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42"/>
          <p:cNvSpPr txBox="1">
            <a:spLocks noGrp="1"/>
          </p:cNvSpPr>
          <p:nvPr>
            <p:ph type="body" idx="4"/>
          </p:nvPr>
        </p:nvSpPr>
        <p:spPr>
          <a:xfrm>
            <a:off x="9474494" y="3765369"/>
            <a:ext cx="1941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42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42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5" name="Google Shape;405;p42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2"/>
          <p:cNvSpPr txBox="1">
            <a:spLocks noGrp="1"/>
          </p:cNvSpPr>
          <p:nvPr>
            <p:ph type="title"/>
          </p:nvPr>
        </p:nvSpPr>
        <p:spPr>
          <a:xfrm>
            <a:off x="2562524" y="647871"/>
            <a:ext cx="35334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42"/>
          <p:cNvSpPr txBox="1">
            <a:spLocks noGrp="1"/>
          </p:cNvSpPr>
          <p:nvPr>
            <p:ph type="body" idx="5"/>
          </p:nvPr>
        </p:nvSpPr>
        <p:spPr>
          <a:xfrm>
            <a:off x="6312438" y="647870"/>
            <a:ext cx="5086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App/Product/Device Mockup">
  <p:cSld name="App/Product/Device Mockup - Light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/>
          <p:nvPr/>
        </p:nvSpPr>
        <p:spPr>
          <a:xfrm>
            <a:off x="2568275" y="1513925"/>
            <a:ext cx="1812600" cy="40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UI/UX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3"/>
          <p:cNvSpPr txBox="1">
            <a:spLocks noGrp="1"/>
          </p:cNvSpPr>
          <p:nvPr>
            <p:ph type="body" idx="1"/>
          </p:nvPr>
        </p:nvSpPr>
        <p:spPr>
          <a:xfrm>
            <a:off x="2568277" y="3015053"/>
            <a:ext cx="38796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0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43"/>
          <p:cNvSpPr txBox="1">
            <a:spLocks noGrp="1"/>
          </p:cNvSpPr>
          <p:nvPr>
            <p:ph type="body" idx="2"/>
          </p:nvPr>
        </p:nvSpPr>
        <p:spPr>
          <a:xfrm>
            <a:off x="2568276" y="4078941"/>
            <a:ext cx="38796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43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43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43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688911" y="3007320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3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6" name="Google Shape;4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825" y="994300"/>
            <a:ext cx="1812600" cy="356944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3"/>
          <p:cNvSpPr>
            <a:spLocks noGrp="1"/>
          </p:cNvSpPr>
          <p:nvPr>
            <p:ph type="pic" idx="3"/>
          </p:nvPr>
        </p:nvSpPr>
        <p:spPr>
          <a:xfrm>
            <a:off x="10090275" y="1100975"/>
            <a:ext cx="1571700" cy="3358500"/>
          </a:xfrm>
          <a:prstGeom prst="roundRect">
            <a:avLst>
              <a:gd name="adj" fmla="val 12765"/>
            </a:avLst>
          </a:prstGeom>
          <a:noFill/>
          <a:ln>
            <a:noFill/>
          </a:ln>
        </p:spPr>
      </p:sp>
      <p:pic>
        <p:nvPicPr>
          <p:cNvPr id="418" name="Google Shape;4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42108">
            <a:off x="7782750" y="2378700"/>
            <a:ext cx="1812601" cy="356944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3"/>
          <p:cNvSpPr>
            <a:spLocks noGrp="1"/>
          </p:cNvSpPr>
          <p:nvPr>
            <p:ph type="pic" idx="4"/>
          </p:nvPr>
        </p:nvSpPr>
        <p:spPr>
          <a:xfrm rot="-1242655">
            <a:off x="7903504" y="2485172"/>
            <a:ext cx="1571880" cy="3358401"/>
          </a:xfrm>
          <a:prstGeom prst="roundRect">
            <a:avLst>
              <a:gd name="adj" fmla="val 1276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Tablet with Caption">
  <p:cSld name="1_Tablet with Caption - Dark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>
            <a:spLocks noGrp="1"/>
          </p:cNvSpPr>
          <p:nvPr>
            <p:ph type="title"/>
          </p:nvPr>
        </p:nvSpPr>
        <p:spPr>
          <a:xfrm>
            <a:off x="2562524" y="647871"/>
            <a:ext cx="35334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pic>
        <p:nvPicPr>
          <p:cNvPr id="422" name="Google Shape;422;p44"/>
          <p:cNvPicPr preferRelativeResize="0"/>
          <p:nvPr/>
        </p:nvPicPr>
        <p:blipFill rotWithShape="1">
          <a:blip r:embed="rId2">
            <a:alphaModFix/>
          </a:blip>
          <a:srcRect l="20814" t="38088" r="4071"/>
          <a:stretch/>
        </p:blipFill>
        <p:spPr>
          <a:xfrm>
            <a:off x="2614875" y="2611975"/>
            <a:ext cx="9158026" cy="4246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4"/>
          <p:cNvSpPr/>
          <p:nvPr/>
        </p:nvSpPr>
        <p:spPr>
          <a:xfrm>
            <a:off x="3826925" y="3144275"/>
            <a:ext cx="507600" cy="198000"/>
          </a:xfrm>
          <a:prstGeom prst="rect">
            <a:avLst/>
          </a:prstGeom>
          <a:solidFill>
            <a:srgbClr val="0B2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4"/>
          <p:cNvSpPr txBox="1">
            <a:spLocks noGrp="1"/>
          </p:cNvSpPr>
          <p:nvPr>
            <p:ph type="body" idx="1"/>
          </p:nvPr>
        </p:nvSpPr>
        <p:spPr>
          <a:xfrm>
            <a:off x="6312438" y="647870"/>
            <a:ext cx="5086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44"/>
          <p:cNvSpPr>
            <a:spLocks noGrp="1"/>
          </p:cNvSpPr>
          <p:nvPr>
            <p:ph type="pic" idx="2"/>
          </p:nvPr>
        </p:nvSpPr>
        <p:spPr>
          <a:xfrm>
            <a:off x="3827463" y="3144838"/>
            <a:ext cx="6573900" cy="371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44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44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9" name="Google Shape;429;p44"/>
          <p:cNvPicPr preferRelativeResize="0"/>
          <p:nvPr/>
        </p:nvPicPr>
        <p:blipFill rotWithShape="1">
          <a:blip r:embed="rId3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Novice - B. 2 Columns - Lt">
  <p:cSld name="Title and Content_2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58;p8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2562525" y="845900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2562425" y="2076050"/>
            <a:ext cx="4512300" cy="3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2"/>
          </p:nvPr>
        </p:nvSpPr>
        <p:spPr>
          <a:xfrm>
            <a:off x="7260733" y="2076050"/>
            <a:ext cx="4512300" cy="39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>
              <a:spcBef>
                <a:spcPts val="100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55600"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9250"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3pPr>
            <a:lvl4pPr marL="1828800" lvl="3" indent="-3429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Light - Stat with Image">
  <p:cSld name="Stat with Image - Light">
    <p:bg>
      <p:bgPr>
        <a:solidFill>
          <a:schemeClr val="lt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019"/>
            </a:schemeClr>
          </a:solidFill>
          <a:ln>
            <a:noFill/>
          </a:ln>
        </p:spPr>
      </p:sp>
      <p:sp>
        <p:nvSpPr>
          <p:cNvPr id="432" name="Google Shape;432;p45"/>
          <p:cNvSpPr txBox="1">
            <a:spLocks noGrp="1"/>
          </p:cNvSpPr>
          <p:nvPr>
            <p:ph type="body" idx="1"/>
          </p:nvPr>
        </p:nvSpPr>
        <p:spPr>
          <a:xfrm>
            <a:off x="2594769" y="2082800"/>
            <a:ext cx="7002600" cy="26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0"/>
              <a:buNone/>
              <a:defRPr sz="120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3" name="Google Shape;433;p45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Big Idea with Image">
  <p:cSld name="Big Idea with Image - Light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/>
          <p:nvPr/>
        </p:nvSpPr>
        <p:spPr>
          <a:xfrm>
            <a:off x="338225" y="5363200"/>
            <a:ext cx="869700" cy="11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019"/>
            </a:schemeClr>
          </a:solidFill>
          <a:ln>
            <a:noFill/>
          </a:ln>
        </p:spPr>
      </p:sp>
      <p:sp>
        <p:nvSpPr>
          <p:cNvPr id="437" name="Google Shape;437;p46"/>
          <p:cNvSpPr txBox="1">
            <a:spLocks noGrp="1"/>
          </p:cNvSpPr>
          <p:nvPr>
            <p:ph type="title"/>
          </p:nvPr>
        </p:nvSpPr>
        <p:spPr>
          <a:xfrm>
            <a:off x="838200" y="1846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838200" y="3449825"/>
            <a:ext cx="105156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9" name="Google Shape;439;p46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Light - Summary with Image">
  <p:cSld name="Summary with Image - Light"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"/>
          <p:cNvSpPr/>
          <p:nvPr/>
        </p:nvSpPr>
        <p:spPr>
          <a:xfrm>
            <a:off x="306000" y="5153825"/>
            <a:ext cx="885900" cy="151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9019"/>
            </a:schemeClr>
          </a:solidFill>
          <a:ln>
            <a:noFill/>
          </a:ln>
        </p:spPr>
      </p:sp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1912500" y="2751749"/>
            <a:ext cx="8367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7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2. Intermediate - A. Title Slide - Dk">
  <p:cSld name="Title Slide - Dark">
    <p:bg>
      <p:bgPr>
        <a:solidFill>
          <a:schemeClr val="accent3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>
            <a:spLocks noGrp="1"/>
          </p:cNvSpPr>
          <p:nvPr>
            <p:ph type="body" idx="1"/>
          </p:nvPr>
        </p:nvSpPr>
        <p:spPr>
          <a:xfrm>
            <a:off x="4897438" y="2135933"/>
            <a:ext cx="68928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7" name="Google Shape;447;p48"/>
          <p:cNvSpPr txBox="1">
            <a:spLocks noGrp="1"/>
          </p:cNvSpPr>
          <p:nvPr>
            <p:ph type="body" idx="2"/>
          </p:nvPr>
        </p:nvSpPr>
        <p:spPr>
          <a:xfrm>
            <a:off x="4897438" y="3595674"/>
            <a:ext cx="68928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48"/>
          <p:cNvSpPr>
            <a:spLocks noGrp="1"/>
          </p:cNvSpPr>
          <p:nvPr>
            <p:ph type="pic" idx="3"/>
          </p:nvPr>
        </p:nvSpPr>
        <p:spPr>
          <a:xfrm>
            <a:off x="4897438" y="4371300"/>
            <a:ext cx="2717700" cy="755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49" name="Google Shape;449;p48"/>
          <p:cNvCxnSpPr/>
          <p:nvPr userDrawn="1"/>
        </p:nvCxnSpPr>
        <p:spPr>
          <a:xfrm>
            <a:off x="3969500" y="1498200"/>
            <a:ext cx="0" cy="3861600"/>
          </a:xfrm>
          <a:prstGeom prst="straightConnector1">
            <a:avLst/>
          </a:prstGeom>
          <a:noFill/>
          <a:ln w="19050" cap="flat" cmpd="sng">
            <a:solidFill>
              <a:srgbClr val="B5BCC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04578" y="847377"/>
            <a:ext cx="4091640" cy="98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2. Intermediate - A. Title Slide Alt - Dk">
  <p:cSld name="Title Slide Alt. - Dark">
    <p:bg>
      <p:bgPr>
        <a:solidFill>
          <a:schemeClr val="accent3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49"/>
          <p:cNvGrpSpPr/>
          <p:nvPr/>
        </p:nvGrpSpPr>
        <p:grpSpPr>
          <a:xfrm>
            <a:off x="1043375" y="1447775"/>
            <a:ext cx="2815974" cy="841500"/>
            <a:chOff x="1043375" y="1447775"/>
            <a:chExt cx="2815974" cy="841500"/>
          </a:xfrm>
        </p:grpSpPr>
        <p:pic>
          <p:nvPicPr>
            <p:cNvPr id="454" name="Google Shape;454;p49"/>
            <p:cNvPicPr preferRelativeResize="0"/>
            <p:nvPr/>
          </p:nvPicPr>
          <p:blipFill rotWithShape="1">
            <a:blip r:embed="rId2">
              <a:alphaModFix/>
            </a:blip>
            <a:srcRect r="76627"/>
            <a:stretch/>
          </p:blipFill>
          <p:spPr>
            <a:xfrm>
              <a:off x="1043375" y="1447775"/>
              <a:ext cx="658150" cy="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49"/>
            <p:cNvPicPr preferRelativeResize="0"/>
            <p:nvPr/>
          </p:nvPicPr>
          <p:blipFill rotWithShape="1">
            <a:blip r:embed="rId3">
              <a:alphaModFix/>
            </a:blip>
            <a:srcRect l="21942"/>
            <a:stretch/>
          </p:blipFill>
          <p:spPr>
            <a:xfrm>
              <a:off x="1661323" y="1447775"/>
              <a:ext cx="2198026" cy="841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49"/>
          <p:cNvSpPr>
            <a:spLocks noGrp="1"/>
          </p:cNvSpPr>
          <p:nvPr>
            <p:ph type="pic" idx="2"/>
          </p:nvPr>
        </p:nvSpPr>
        <p:spPr>
          <a:xfrm>
            <a:off x="1043375" y="4559300"/>
            <a:ext cx="2790900" cy="8415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49"/>
          <p:cNvSpPr/>
          <p:nvPr/>
        </p:nvSpPr>
        <p:spPr>
          <a:xfrm>
            <a:off x="8690100" y="0"/>
            <a:ext cx="3517200" cy="6858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9"/>
          <p:cNvSpPr/>
          <p:nvPr/>
        </p:nvSpPr>
        <p:spPr>
          <a:xfrm>
            <a:off x="7501700" y="792250"/>
            <a:ext cx="3759000" cy="52611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7188" dist="114300" dir="2154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9"/>
          <p:cNvSpPr txBox="1">
            <a:spLocks noGrp="1"/>
          </p:cNvSpPr>
          <p:nvPr>
            <p:ph type="body" idx="1"/>
          </p:nvPr>
        </p:nvSpPr>
        <p:spPr>
          <a:xfrm>
            <a:off x="929850" y="2371126"/>
            <a:ext cx="68928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49"/>
          <p:cNvSpPr txBox="1">
            <a:spLocks noGrp="1"/>
          </p:cNvSpPr>
          <p:nvPr>
            <p:ph type="body" idx="3"/>
          </p:nvPr>
        </p:nvSpPr>
        <p:spPr>
          <a:xfrm>
            <a:off x="929850" y="3595674"/>
            <a:ext cx="68928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2. Intermediate - A. Title Slide Alt w/image placeholder - Dk">
  <p:cSld name="Title Slide Alt. - Dark_1">
    <p:bg>
      <p:bgPr>
        <a:solidFill>
          <a:schemeClr val="accent3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/>
          <p:nvPr/>
        </p:nvSpPr>
        <p:spPr>
          <a:xfrm>
            <a:off x="8690100" y="0"/>
            <a:ext cx="3517200" cy="6858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0"/>
          <p:cNvSpPr/>
          <p:nvPr/>
        </p:nvSpPr>
        <p:spPr>
          <a:xfrm>
            <a:off x="7501700" y="792250"/>
            <a:ext cx="3759000" cy="52611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7188" dist="114300" dir="21540000" algn="b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0"/>
          <p:cNvSpPr>
            <a:spLocks noGrp="1"/>
          </p:cNvSpPr>
          <p:nvPr>
            <p:ph type="pic" idx="2"/>
          </p:nvPr>
        </p:nvSpPr>
        <p:spPr>
          <a:xfrm>
            <a:off x="6912862" y="792163"/>
            <a:ext cx="4347300" cy="52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65" name="Google Shape;465;p50"/>
          <p:cNvGrpSpPr/>
          <p:nvPr/>
        </p:nvGrpSpPr>
        <p:grpSpPr>
          <a:xfrm>
            <a:off x="1043375" y="1447775"/>
            <a:ext cx="2815974" cy="841500"/>
            <a:chOff x="1043375" y="1447775"/>
            <a:chExt cx="2815974" cy="841500"/>
          </a:xfrm>
        </p:grpSpPr>
        <p:pic>
          <p:nvPicPr>
            <p:cNvPr id="466" name="Google Shape;466;p50"/>
            <p:cNvPicPr preferRelativeResize="0"/>
            <p:nvPr/>
          </p:nvPicPr>
          <p:blipFill rotWithShape="1">
            <a:blip r:embed="rId2">
              <a:alphaModFix/>
            </a:blip>
            <a:srcRect r="76627"/>
            <a:stretch/>
          </p:blipFill>
          <p:spPr>
            <a:xfrm>
              <a:off x="1043375" y="1447775"/>
              <a:ext cx="658150" cy="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50"/>
            <p:cNvPicPr preferRelativeResize="0"/>
            <p:nvPr/>
          </p:nvPicPr>
          <p:blipFill rotWithShape="1">
            <a:blip r:embed="rId3">
              <a:alphaModFix/>
            </a:blip>
            <a:srcRect l="21942"/>
            <a:stretch/>
          </p:blipFill>
          <p:spPr>
            <a:xfrm>
              <a:off x="1661323" y="1447775"/>
              <a:ext cx="2198026" cy="841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50"/>
          <p:cNvSpPr>
            <a:spLocks noGrp="1"/>
          </p:cNvSpPr>
          <p:nvPr>
            <p:ph type="pic" idx="3"/>
          </p:nvPr>
        </p:nvSpPr>
        <p:spPr>
          <a:xfrm>
            <a:off x="1043375" y="4559300"/>
            <a:ext cx="2790900" cy="8415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0"/>
          <p:cNvSpPr txBox="1">
            <a:spLocks noGrp="1"/>
          </p:cNvSpPr>
          <p:nvPr>
            <p:ph type="body" idx="1"/>
          </p:nvPr>
        </p:nvSpPr>
        <p:spPr>
          <a:xfrm>
            <a:off x="929850" y="2371126"/>
            <a:ext cx="68928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0" name="Google Shape;470;p50"/>
          <p:cNvSpPr txBox="1">
            <a:spLocks noGrp="1"/>
          </p:cNvSpPr>
          <p:nvPr>
            <p:ph type="body" idx="4"/>
          </p:nvPr>
        </p:nvSpPr>
        <p:spPr>
          <a:xfrm>
            <a:off x="929850" y="3595674"/>
            <a:ext cx="68928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Dark - Section Header with Image">
  <p:cSld name="Section Header with Image - Dark">
    <p:bg>
      <p:bgPr>
        <a:solidFill>
          <a:schemeClr val="accent3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038">
              <a:alpha val="49019"/>
            </a:srgbClr>
          </a:solidFill>
          <a:ln>
            <a:noFill/>
          </a:ln>
        </p:spPr>
      </p:sp>
      <p:sp>
        <p:nvSpPr>
          <p:cNvPr id="483" name="Google Shape;483;p52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p52"/>
          <p:cNvSpPr txBox="1">
            <a:spLocks noGrp="1"/>
          </p:cNvSpPr>
          <p:nvPr>
            <p:ph type="body" idx="1"/>
          </p:nvPr>
        </p:nvSpPr>
        <p:spPr>
          <a:xfrm>
            <a:off x="1922086" y="2867188"/>
            <a:ext cx="65091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body" idx="3"/>
          </p:nvPr>
        </p:nvSpPr>
        <p:spPr>
          <a:xfrm>
            <a:off x="1922086" y="1490504"/>
            <a:ext cx="14403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  <a:defRPr sz="4400" b="0" i="0">
                <a:solidFill>
                  <a:srgbClr val="FB043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Intermediate - B. Title Only - Dk">
  <p:cSld name="Title Only - Dark">
    <p:bg>
      <p:bgPr>
        <a:solidFill>
          <a:schemeClr val="accent3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 txBox="1">
            <a:spLocks noGrp="1"/>
          </p:cNvSpPr>
          <p:nvPr>
            <p:ph type="title"/>
          </p:nvPr>
        </p:nvSpPr>
        <p:spPr>
          <a:xfrm>
            <a:off x="2562525" y="845897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54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4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4" name="Google Shape;494;p54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rgbClr val="B5BCC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288" y="845897"/>
            <a:ext cx="1573517" cy="37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Intermediate - B. 1 Column w/ side image placeholder - Dk">
  <p:cSld name="Title &amp; Content with Image - Dark">
    <p:bg>
      <p:bgPr>
        <a:solidFill>
          <a:schemeClr val="accent3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 txBox="1">
            <a:spLocks noGrp="1"/>
          </p:cNvSpPr>
          <p:nvPr>
            <p:ph type="title"/>
          </p:nvPr>
        </p:nvSpPr>
        <p:spPr>
          <a:xfrm>
            <a:off x="4860305" y="1038972"/>
            <a:ext cx="691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55"/>
          <p:cNvSpPr>
            <a:spLocks noGrp="1"/>
          </p:cNvSpPr>
          <p:nvPr>
            <p:ph type="pic" idx="2"/>
          </p:nvPr>
        </p:nvSpPr>
        <p:spPr>
          <a:xfrm>
            <a:off x="0" y="0"/>
            <a:ext cx="39744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8" name="Google Shape;498;p55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9" name="Google Shape;499;p55"/>
          <p:cNvSpPr txBox="1">
            <a:spLocks noGrp="1"/>
          </p:cNvSpPr>
          <p:nvPr>
            <p:ph type="body" idx="1"/>
          </p:nvPr>
        </p:nvSpPr>
        <p:spPr>
          <a:xfrm>
            <a:off x="4860300" y="2072294"/>
            <a:ext cx="6852600" cy="3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Two Column with Image (1)">
  <p:cSld name="Two Column with Image (1) - Dark">
    <p:bg>
      <p:bgPr>
        <a:solidFill>
          <a:schemeClr val="accent3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56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6"/>
          <p:cNvSpPr txBox="1">
            <a:spLocks noGrp="1"/>
          </p:cNvSpPr>
          <p:nvPr>
            <p:ph type="title"/>
          </p:nvPr>
        </p:nvSpPr>
        <p:spPr>
          <a:xfrm>
            <a:off x="2562526" y="1154244"/>
            <a:ext cx="2564100" cy="1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56"/>
          <p:cNvSpPr>
            <a:spLocks noGrp="1"/>
          </p:cNvSpPr>
          <p:nvPr>
            <p:ph type="pic" idx="2"/>
          </p:nvPr>
        </p:nvSpPr>
        <p:spPr>
          <a:xfrm>
            <a:off x="0" y="3448050"/>
            <a:ext cx="12192000" cy="34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5" name="Google Shape;505;p56"/>
          <p:cNvSpPr txBox="1">
            <a:spLocks noGrp="1"/>
          </p:cNvSpPr>
          <p:nvPr>
            <p:ph type="body" idx="1"/>
          </p:nvPr>
        </p:nvSpPr>
        <p:spPr>
          <a:xfrm>
            <a:off x="5644054" y="457201"/>
            <a:ext cx="6128700" cy="21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6" name="Google Shape;506;p56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7" name="Google Shape;507;p56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rgbClr val="B5BCC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8" name="Google Shape;508;p56"/>
          <p:cNvSpPr/>
          <p:nvPr/>
        </p:nvSpPr>
        <p:spPr>
          <a:xfrm>
            <a:off x="2568275" y="652823"/>
            <a:ext cx="2134500" cy="4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Intermediate - B. 2 Columns - Dk">
  <p:cSld name="Title and Content_2_2_2">
    <p:bg>
      <p:bgPr>
        <a:solidFill>
          <a:schemeClr val="accent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2562525" y="845900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roxima Nova Extrabold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2562425" y="2076050"/>
            <a:ext cx="4512300" cy="3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7260733" y="2076050"/>
            <a:ext cx="4512300" cy="39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9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rgbClr val="B5BCC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Two Content with Image (2)">
  <p:cSld name="Two Content with Image (2) - Dark">
    <p:bg>
      <p:bgPr>
        <a:solidFill>
          <a:schemeClr val="accent3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57"/>
          <p:cNvSpPr txBox="1">
            <a:spLocks noGrp="1"/>
          </p:cNvSpPr>
          <p:nvPr>
            <p:ph type="title"/>
          </p:nvPr>
        </p:nvSpPr>
        <p:spPr>
          <a:xfrm>
            <a:off x="2562525" y="3568811"/>
            <a:ext cx="29811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57"/>
          <p:cNvSpPr txBox="1">
            <a:spLocks noGrp="1"/>
          </p:cNvSpPr>
          <p:nvPr>
            <p:ph type="body" idx="1"/>
          </p:nvPr>
        </p:nvSpPr>
        <p:spPr>
          <a:xfrm>
            <a:off x="6096000" y="3568810"/>
            <a:ext cx="5486400" cy="21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3" name="Google Shape;513;p57"/>
          <p:cNvSpPr>
            <a:spLocks noGrp="1"/>
          </p:cNvSpPr>
          <p:nvPr>
            <p:ph type="pic" idx="2"/>
          </p:nvPr>
        </p:nvSpPr>
        <p:spPr>
          <a:xfrm>
            <a:off x="2562225" y="0"/>
            <a:ext cx="9629700" cy="3017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14" name="Google Shape;514;p57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57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57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rgbClr val="B5BCC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Double Header, Text, and Image">
  <p:cSld name="Double Header, Text, and Image - Dark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>
            <a:spLocks noGrp="1"/>
          </p:cNvSpPr>
          <p:nvPr>
            <p:ph type="pic" idx="2"/>
          </p:nvPr>
        </p:nvSpPr>
        <p:spPr>
          <a:xfrm>
            <a:off x="0" y="0"/>
            <a:ext cx="2610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19" name="Google Shape;519;p58"/>
          <p:cNvSpPr/>
          <p:nvPr/>
        </p:nvSpPr>
        <p:spPr>
          <a:xfrm>
            <a:off x="2556916" y="100"/>
            <a:ext cx="194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58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3253896" y="1038972"/>
            <a:ext cx="552157" cy="86330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8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58"/>
          <p:cNvSpPr txBox="1">
            <a:spLocks noGrp="1"/>
          </p:cNvSpPr>
          <p:nvPr>
            <p:ph type="title"/>
          </p:nvPr>
        </p:nvSpPr>
        <p:spPr>
          <a:xfrm>
            <a:off x="5094514" y="1038973"/>
            <a:ext cx="66783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58"/>
          <p:cNvSpPr txBox="1">
            <a:spLocks noGrp="1"/>
          </p:cNvSpPr>
          <p:nvPr>
            <p:ph type="body" idx="1"/>
          </p:nvPr>
        </p:nvSpPr>
        <p:spPr>
          <a:xfrm>
            <a:off x="5094288" y="1438930"/>
            <a:ext cx="6678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p58"/>
          <p:cNvSpPr txBox="1">
            <a:spLocks noGrp="1"/>
          </p:cNvSpPr>
          <p:nvPr>
            <p:ph type="body" idx="3"/>
          </p:nvPr>
        </p:nvSpPr>
        <p:spPr>
          <a:xfrm>
            <a:off x="5094288" y="3662290"/>
            <a:ext cx="6678600" cy="23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p58"/>
          <p:cNvSpPr txBox="1">
            <a:spLocks noGrp="1"/>
          </p:cNvSpPr>
          <p:nvPr>
            <p:ph type="body" idx="4"/>
          </p:nvPr>
        </p:nvSpPr>
        <p:spPr>
          <a:xfrm>
            <a:off x="5094288" y="3155476"/>
            <a:ext cx="6678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Dark - Image with Caption">
  <p:cSld name="Image with Caption - Dark">
    <p:bg>
      <p:bgPr>
        <a:solidFill>
          <a:schemeClr val="accent3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8" name="Google Shape;528;p59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9" name="Google Shape;529;p59"/>
          <p:cNvSpPr txBox="1">
            <a:spLocks noGrp="1"/>
          </p:cNvSpPr>
          <p:nvPr>
            <p:ph type="title"/>
          </p:nvPr>
        </p:nvSpPr>
        <p:spPr>
          <a:xfrm>
            <a:off x="4449758" y="1057634"/>
            <a:ext cx="64743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530" name="Google Shape;530;p59"/>
          <p:cNvSpPr txBox="1">
            <a:spLocks noGrp="1"/>
          </p:cNvSpPr>
          <p:nvPr>
            <p:ph type="body" idx="1"/>
          </p:nvPr>
        </p:nvSpPr>
        <p:spPr>
          <a:xfrm>
            <a:off x="6992377" y="3662290"/>
            <a:ext cx="39315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59"/>
          <p:cNvSpPr txBox="1">
            <a:spLocks noGrp="1"/>
          </p:cNvSpPr>
          <p:nvPr>
            <p:ph type="body" idx="3"/>
          </p:nvPr>
        </p:nvSpPr>
        <p:spPr>
          <a:xfrm>
            <a:off x="6992377" y="3155476"/>
            <a:ext cx="393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Quote with Left Image">
  <p:cSld name="Quote with Left Image - Dark">
    <p:bg>
      <p:bgPr>
        <a:solidFill>
          <a:schemeClr val="accent3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>
            <a:spLocks noGrp="1"/>
          </p:cNvSpPr>
          <p:nvPr>
            <p:ph type="pic" idx="2"/>
          </p:nvPr>
        </p:nvSpPr>
        <p:spPr>
          <a:xfrm>
            <a:off x="1932450" y="1"/>
            <a:ext cx="3168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4" name="Google Shape;534;p60"/>
          <p:cNvSpPr txBox="1"/>
          <p:nvPr/>
        </p:nvSpPr>
        <p:spPr>
          <a:xfrm>
            <a:off x="6217920" y="1109424"/>
            <a:ext cx="8640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“</a:t>
            </a:r>
            <a:endParaRPr sz="88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35" name="Google Shape;535;p60"/>
          <p:cNvSpPr txBox="1">
            <a:spLocks noGrp="1"/>
          </p:cNvSpPr>
          <p:nvPr>
            <p:ph type="body" idx="1"/>
          </p:nvPr>
        </p:nvSpPr>
        <p:spPr>
          <a:xfrm>
            <a:off x="6346834" y="2867188"/>
            <a:ext cx="461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60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7" name="Google Shape;537;p60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60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688911" y="3007320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60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Three Content with Image">
  <p:cSld name="Three Content with Image - Dark">
    <p:bg>
      <p:bgPr>
        <a:solidFill>
          <a:schemeClr val="accent3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1"/>
          <p:cNvSpPr/>
          <p:nvPr/>
        </p:nvSpPr>
        <p:spPr>
          <a:xfrm>
            <a:off x="402650" y="5379300"/>
            <a:ext cx="601800" cy="11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6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</p:sp>
      <p:sp>
        <p:nvSpPr>
          <p:cNvPr id="543" name="Google Shape;543;p61"/>
          <p:cNvSpPr txBox="1">
            <a:spLocks noGrp="1"/>
          </p:cNvSpPr>
          <p:nvPr>
            <p:ph type="body" idx="1"/>
          </p:nvPr>
        </p:nvSpPr>
        <p:spPr>
          <a:xfrm>
            <a:off x="1004313" y="4288287"/>
            <a:ext cx="30453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p61"/>
          <p:cNvSpPr txBox="1">
            <a:spLocks noGrp="1"/>
          </p:cNvSpPr>
          <p:nvPr>
            <p:ph type="body" idx="3"/>
          </p:nvPr>
        </p:nvSpPr>
        <p:spPr>
          <a:xfrm>
            <a:off x="1004313" y="3878753"/>
            <a:ext cx="30453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61"/>
          <p:cNvSpPr txBox="1">
            <a:spLocks noGrp="1"/>
          </p:cNvSpPr>
          <p:nvPr>
            <p:ph type="body" idx="4"/>
          </p:nvPr>
        </p:nvSpPr>
        <p:spPr>
          <a:xfrm>
            <a:off x="4573413" y="4288287"/>
            <a:ext cx="30453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p61"/>
          <p:cNvSpPr txBox="1">
            <a:spLocks noGrp="1"/>
          </p:cNvSpPr>
          <p:nvPr>
            <p:ph type="body" idx="5"/>
          </p:nvPr>
        </p:nvSpPr>
        <p:spPr>
          <a:xfrm>
            <a:off x="4573413" y="3878753"/>
            <a:ext cx="30453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61"/>
          <p:cNvSpPr txBox="1">
            <a:spLocks noGrp="1"/>
          </p:cNvSpPr>
          <p:nvPr>
            <p:ph type="body" idx="6"/>
          </p:nvPr>
        </p:nvSpPr>
        <p:spPr>
          <a:xfrm>
            <a:off x="8169230" y="4288287"/>
            <a:ext cx="30453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p61"/>
          <p:cNvSpPr txBox="1">
            <a:spLocks noGrp="1"/>
          </p:cNvSpPr>
          <p:nvPr>
            <p:ph type="body" idx="7"/>
          </p:nvPr>
        </p:nvSpPr>
        <p:spPr>
          <a:xfrm>
            <a:off x="8169230" y="3878753"/>
            <a:ext cx="30453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61"/>
          <p:cNvSpPr txBox="1">
            <a:spLocks noGrp="1"/>
          </p:cNvSpPr>
          <p:nvPr>
            <p:ph type="body" idx="8"/>
          </p:nvPr>
        </p:nvSpPr>
        <p:spPr>
          <a:xfrm>
            <a:off x="8169230" y="3188045"/>
            <a:ext cx="30453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4400"/>
              <a:buNone/>
              <a:defRPr sz="44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61"/>
          <p:cNvSpPr txBox="1">
            <a:spLocks noGrp="1"/>
          </p:cNvSpPr>
          <p:nvPr>
            <p:ph type="body" idx="9"/>
          </p:nvPr>
        </p:nvSpPr>
        <p:spPr>
          <a:xfrm>
            <a:off x="4573412" y="3188045"/>
            <a:ext cx="30453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4400"/>
              <a:buNone/>
              <a:defRPr sz="44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p61"/>
          <p:cNvSpPr txBox="1">
            <a:spLocks noGrp="1"/>
          </p:cNvSpPr>
          <p:nvPr>
            <p:ph type="body" idx="13"/>
          </p:nvPr>
        </p:nvSpPr>
        <p:spPr>
          <a:xfrm>
            <a:off x="977597" y="3188045"/>
            <a:ext cx="30453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4400"/>
              <a:buNone/>
              <a:defRPr sz="44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2" name="Google Shape;552;p61"/>
          <p:cNvSpPr>
            <a:spLocks noGrp="1"/>
          </p:cNvSpPr>
          <p:nvPr>
            <p:ph type="pic" idx="14"/>
          </p:nvPr>
        </p:nvSpPr>
        <p:spPr>
          <a:xfrm>
            <a:off x="2125261" y="2231298"/>
            <a:ext cx="803400" cy="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553" name="Google Shape;553;p61"/>
          <p:cNvSpPr>
            <a:spLocks noGrp="1"/>
          </p:cNvSpPr>
          <p:nvPr>
            <p:ph type="pic" idx="15"/>
          </p:nvPr>
        </p:nvSpPr>
        <p:spPr>
          <a:xfrm>
            <a:off x="5694360" y="2231298"/>
            <a:ext cx="803400" cy="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554" name="Google Shape;554;p61"/>
          <p:cNvSpPr>
            <a:spLocks noGrp="1"/>
          </p:cNvSpPr>
          <p:nvPr>
            <p:ph type="pic" idx="16"/>
          </p:nvPr>
        </p:nvSpPr>
        <p:spPr>
          <a:xfrm>
            <a:off x="9290178" y="2231298"/>
            <a:ext cx="803400" cy="8016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61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Four Content Number List (1)">
  <p:cSld name="Four Content Number List (1) - Dark"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>
            <a:spLocks noGrp="1"/>
          </p:cNvSpPr>
          <p:nvPr>
            <p:ph type="body" idx="1"/>
          </p:nvPr>
        </p:nvSpPr>
        <p:spPr>
          <a:xfrm>
            <a:off x="2562525" y="4700380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p62"/>
          <p:cNvSpPr txBox="1">
            <a:spLocks noGrp="1"/>
          </p:cNvSpPr>
          <p:nvPr>
            <p:ph type="body" idx="2"/>
          </p:nvPr>
        </p:nvSpPr>
        <p:spPr>
          <a:xfrm>
            <a:off x="2562525" y="4288291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62"/>
          <p:cNvSpPr txBox="1">
            <a:spLocks noGrp="1"/>
          </p:cNvSpPr>
          <p:nvPr>
            <p:ph type="body" idx="3"/>
          </p:nvPr>
        </p:nvSpPr>
        <p:spPr>
          <a:xfrm>
            <a:off x="4925568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p62"/>
          <p:cNvSpPr txBox="1">
            <a:spLocks noGrp="1"/>
          </p:cNvSpPr>
          <p:nvPr>
            <p:ph type="body" idx="4"/>
          </p:nvPr>
        </p:nvSpPr>
        <p:spPr>
          <a:xfrm>
            <a:off x="4925568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p62"/>
          <p:cNvSpPr/>
          <p:nvPr/>
        </p:nvSpPr>
        <p:spPr>
          <a:xfrm>
            <a:off x="4972062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</a:t>
            </a:r>
            <a:endParaRPr sz="1400" b="0" i="0" u="none" strike="noStrike" cap="none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62" name="Google Shape;562;p62"/>
          <p:cNvSpPr/>
          <p:nvPr/>
        </p:nvSpPr>
        <p:spPr>
          <a:xfrm>
            <a:off x="2615228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14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63" name="Google Shape;563;p62"/>
          <p:cNvSpPr/>
          <p:nvPr/>
        </p:nvSpPr>
        <p:spPr>
          <a:xfrm>
            <a:off x="9685730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64" name="Google Shape;564;p62"/>
          <p:cNvSpPr/>
          <p:nvPr/>
        </p:nvSpPr>
        <p:spPr>
          <a:xfrm>
            <a:off x="7328896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65" name="Google Shape;565;p62"/>
          <p:cNvSpPr txBox="1">
            <a:spLocks noGrp="1"/>
          </p:cNvSpPr>
          <p:nvPr>
            <p:ph type="body" idx="5"/>
          </p:nvPr>
        </p:nvSpPr>
        <p:spPr>
          <a:xfrm>
            <a:off x="7282402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p62"/>
          <p:cNvSpPr txBox="1">
            <a:spLocks noGrp="1"/>
          </p:cNvSpPr>
          <p:nvPr>
            <p:ph type="body" idx="6"/>
          </p:nvPr>
        </p:nvSpPr>
        <p:spPr>
          <a:xfrm>
            <a:off x="7282402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62"/>
          <p:cNvSpPr txBox="1">
            <a:spLocks noGrp="1"/>
          </p:cNvSpPr>
          <p:nvPr>
            <p:ph type="body" idx="7"/>
          </p:nvPr>
        </p:nvSpPr>
        <p:spPr>
          <a:xfrm>
            <a:off x="9639236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62"/>
          <p:cNvSpPr txBox="1">
            <a:spLocks noGrp="1"/>
          </p:cNvSpPr>
          <p:nvPr>
            <p:ph type="body" idx="8"/>
          </p:nvPr>
        </p:nvSpPr>
        <p:spPr>
          <a:xfrm>
            <a:off x="9639236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62"/>
          <p:cNvSpPr/>
          <p:nvPr/>
        </p:nvSpPr>
        <p:spPr>
          <a:xfrm>
            <a:off x="0" y="100"/>
            <a:ext cx="194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2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1" name="Google Shape;571;p62"/>
          <p:cNvSpPr txBox="1">
            <a:spLocks noGrp="1"/>
          </p:cNvSpPr>
          <p:nvPr>
            <p:ph type="title"/>
          </p:nvPr>
        </p:nvSpPr>
        <p:spPr>
          <a:xfrm>
            <a:off x="2562525" y="845897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roxima Nova Extrabold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pic>
        <p:nvPicPr>
          <p:cNvPr id="572" name="Google Shape;572;p62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62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rgbClr val="B5BCC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Four Content Number List (2) ">
  <p:cSld name="Four Content Number List (2) - Dark">
    <p:bg>
      <p:bgPr>
        <a:solidFill>
          <a:schemeClr val="accent3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>
            <a:spLocks noGrp="1"/>
          </p:cNvSpPr>
          <p:nvPr>
            <p:ph type="body" idx="1"/>
          </p:nvPr>
        </p:nvSpPr>
        <p:spPr>
          <a:xfrm>
            <a:off x="2562525" y="4700380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body" idx="2"/>
          </p:nvPr>
        </p:nvSpPr>
        <p:spPr>
          <a:xfrm>
            <a:off x="2562525" y="4288291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p63"/>
          <p:cNvSpPr txBox="1">
            <a:spLocks noGrp="1"/>
          </p:cNvSpPr>
          <p:nvPr>
            <p:ph type="body" idx="3"/>
          </p:nvPr>
        </p:nvSpPr>
        <p:spPr>
          <a:xfrm>
            <a:off x="4925568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8" name="Google Shape;578;p63"/>
          <p:cNvSpPr txBox="1">
            <a:spLocks noGrp="1"/>
          </p:cNvSpPr>
          <p:nvPr>
            <p:ph type="body" idx="4"/>
          </p:nvPr>
        </p:nvSpPr>
        <p:spPr>
          <a:xfrm>
            <a:off x="4925568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9" name="Google Shape;579;p63"/>
          <p:cNvSpPr/>
          <p:nvPr/>
        </p:nvSpPr>
        <p:spPr>
          <a:xfrm>
            <a:off x="4972062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B043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0" name="Google Shape;580;p63"/>
          <p:cNvSpPr/>
          <p:nvPr/>
        </p:nvSpPr>
        <p:spPr>
          <a:xfrm>
            <a:off x="2615228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1" name="Google Shape;581;p63"/>
          <p:cNvSpPr/>
          <p:nvPr/>
        </p:nvSpPr>
        <p:spPr>
          <a:xfrm>
            <a:off x="9685730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2" name="Google Shape;582;p63"/>
          <p:cNvSpPr/>
          <p:nvPr/>
        </p:nvSpPr>
        <p:spPr>
          <a:xfrm>
            <a:off x="7328896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3" name="Google Shape;583;p63"/>
          <p:cNvSpPr txBox="1">
            <a:spLocks noGrp="1"/>
          </p:cNvSpPr>
          <p:nvPr>
            <p:ph type="body" idx="5"/>
          </p:nvPr>
        </p:nvSpPr>
        <p:spPr>
          <a:xfrm>
            <a:off x="7282402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p63"/>
          <p:cNvSpPr txBox="1">
            <a:spLocks noGrp="1"/>
          </p:cNvSpPr>
          <p:nvPr>
            <p:ph type="body" idx="6"/>
          </p:nvPr>
        </p:nvSpPr>
        <p:spPr>
          <a:xfrm>
            <a:off x="7282402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63"/>
          <p:cNvSpPr txBox="1">
            <a:spLocks noGrp="1"/>
          </p:cNvSpPr>
          <p:nvPr>
            <p:ph type="body" idx="7"/>
          </p:nvPr>
        </p:nvSpPr>
        <p:spPr>
          <a:xfrm>
            <a:off x="9639236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p63"/>
          <p:cNvSpPr txBox="1">
            <a:spLocks noGrp="1"/>
          </p:cNvSpPr>
          <p:nvPr>
            <p:ph type="body" idx="8"/>
          </p:nvPr>
        </p:nvSpPr>
        <p:spPr>
          <a:xfrm>
            <a:off x="9639236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63"/>
          <p:cNvSpPr/>
          <p:nvPr/>
        </p:nvSpPr>
        <p:spPr>
          <a:xfrm>
            <a:off x="0" y="100"/>
            <a:ext cx="194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3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9" name="Google Shape;589;p63"/>
          <p:cNvSpPr txBox="1">
            <a:spLocks noGrp="1"/>
          </p:cNvSpPr>
          <p:nvPr>
            <p:ph type="title"/>
          </p:nvPr>
        </p:nvSpPr>
        <p:spPr>
          <a:xfrm>
            <a:off x="2562525" y="845897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roxima Nova Extrabold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pic>
        <p:nvPicPr>
          <p:cNvPr id="590" name="Google Shape;590;p63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63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rgbClr val="B5BCC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Four Content Number List (3)">
  <p:cSld name="Four Content Number List (3) - Dark">
    <p:bg>
      <p:bgPr>
        <a:solidFill>
          <a:schemeClr val="accent3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4"/>
          <p:cNvSpPr txBox="1">
            <a:spLocks noGrp="1"/>
          </p:cNvSpPr>
          <p:nvPr>
            <p:ph type="body" idx="1"/>
          </p:nvPr>
        </p:nvSpPr>
        <p:spPr>
          <a:xfrm>
            <a:off x="2562525" y="4700380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4" name="Google Shape;594;p64"/>
          <p:cNvSpPr txBox="1">
            <a:spLocks noGrp="1"/>
          </p:cNvSpPr>
          <p:nvPr>
            <p:ph type="body" idx="2"/>
          </p:nvPr>
        </p:nvSpPr>
        <p:spPr>
          <a:xfrm>
            <a:off x="2562525" y="4288291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p64"/>
          <p:cNvSpPr txBox="1">
            <a:spLocks noGrp="1"/>
          </p:cNvSpPr>
          <p:nvPr>
            <p:ph type="body" idx="3"/>
          </p:nvPr>
        </p:nvSpPr>
        <p:spPr>
          <a:xfrm>
            <a:off x="4925568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6" name="Google Shape;596;p64"/>
          <p:cNvSpPr txBox="1">
            <a:spLocks noGrp="1"/>
          </p:cNvSpPr>
          <p:nvPr>
            <p:ph type="body" idx="4"/>
          </p:nvPr>
        </p:nvSpPr>
        <p:spPr>
          <a:xfrm>
            <a:off x="4925568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7" name="Google Shape;597;p64"/>
          <p:cNvSpPr/>
          <p:nvPr/>
        </p:nvSpPr>
        <p:spPr>
          <a:xfrm>
            <a:off x="4972062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</a:t>
            </a:r>
            <a:endParaRPr sz="1400" b="0" i="0" u="none" strike="noStrike" cap="none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98" name="Google Shape;598;p64"/>
          <p:cNvSpPr/>
          <p:nvPr/>
        </p:nvSpPr>
        <p:spPr>
          <a:xfrm>
            <a:off x="2615228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99" name="Google Shape;599;p64"/>
          <p:cNvSpPr/>
          <p:nvPr/>
        </p:nvSpPr>
        <p:spPr>
          <a:xfrm>
            <a:off x="9685730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0" name="Google Shape;600;p64"/>
          <p:cNvSpPr/>
          <p:nvPr/>
        </p:nvSpPr>
        <p:spPr>
          <a:xfrm>
            <a:off x="7328896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14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1" name="Google Shape;601;p64"/>
          <p:cNvSpPr txBox="1">
            <a:spLocks noGrp="1"/>
          </p:cNvSpPr>
          <p:nvPr>
            <p:ph type="body" idx="5"/>
          </p:nvPr>
        </p:nvSpPr>
        <p:spPr>
          <a:xfrm>
            <a:off x="7282402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2" name="Google Shape;602;p64"/>
          <p:cNvSpPr txBox="1">
            <a:spLocks noGrp="1"/>
          </p:cNvSpPr>
          <p:nvPr>
            <p:ph type="body" idx="6"/>
          </p:nvPr>
        </p:nvSpPr>
        <p:spPr>
          <a:xfrm>
            <a:off x="7282402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64"/>
          <p:cNvSpPr txBox="1">
            <a:spLocks noGrp="1"/>
          </p:cNvSpPr>
          <p:nvPr>
            <p:ph type="body" idx="7"/>
          </p:nvPr>
        </p:nvSpPr>
        <p:spPr>
          <a:xfrm>
            <a:off x="9639236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4" name="Google Shape;604;p64"/>
          <p:cNvSpPr txBox="1">
            <a:spLocks noGrp="1"/>
          </p:cNvSpPr>
          <p:nvPr>
            <p:ph type="body" idx="8"/>
          </p:nvPr>
        </p:nvSpPr>
        <p:spPr>
          <a:xfrm>
            <a:off x="9639236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p64"/>
          <p:cNvSpPr/>
          <p:nvPr/>
        </p:nvSpPr>
        <p:spPr>
          <a:xfrm>
            <a:off x="0" y="100"/>
            <a:ext cx="194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4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7" name="Google Shape;607;p64"/>
          <p:cNvSpPr txBox="1">
            <a:spLocks noGrp="1"/>
          </p:cNvSpPr>
          <p:nvPr>
            <p:ph type="title"/>
          </p:nvPr>
        </p:nvSpPr>
        <p:spPr>
          <a:xfrm>
            <a:off x="2562525" y="845897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roxima Nova Extrabold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pic>
        <p:nvPicPr>
          <p:cNvPr id="608" name="Google Shape;608;p64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64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rgbClr val="B5BCC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Four Content Number List (4) ">
  <p:cSld name="Four Content Number List (4) - Dark">
    <p:bg>
      <p:bgPr>
        <a:solidFill>
          <a:schemeClr val="accent3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"/>
          <p:cNvSpPr txBox="1">
            <a:spLocks noGrp="1"/>
          </p:cNvSpPr>
          <p:nvPr>
            <p:ph type="body" idx="1"/>
          </p:nvPr>
        </p:nvSpPr>
        <p:spPr>
          <a:xfrm>
            <a:off x="2562525" y="4700380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" name="Google Shape;612;p65"/>
          <p:cNvSpPr txBox="1">
            <a:spLocks noGrp="1"/>
          </p:cNvSpPr>
          <p:nvPr>
            <p:ph type="body" idx="2"/>
          </p:nvPr>
        </p:nvSpPr>
        <p:spPr>
          <a:xfrm>
            <a:off x="2562525" y="4288291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p65"/>
          <p:cNvSpPr txBox="1">
            <a:spLocks noGrp="1"/>
          </p:cNvSpPr>
          <p:nvPr>
            <p:ph type="body" idx="3"/>
          </p:nvPr>
        </p:nvSpPr>
        <p:spPr>
          <a:xfrm>
            <a:off x="4925568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" name="Google Shape;614;p65"/>
          <p:cNvSpPr txBox="1">
            <a:spLocks noGrp="1"/>
          </p:cNvSpPr>
          <p:nvPr>
            <p:ph type="body" idx="4"/>
          </p:nvPr>
        </p:nvSpPr>
        <p:spPr>
          <a:xfrm>
            <a:off x="4925568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" name="Google Shape;615;p65"/>
          <p:cNvSpPr/>
          <p:nvPr/>
        </p:nvSpPr>
        <p:spPr>
          <a:xfrm>
            <a:off x="4972062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</a:t>
            </a:r>
            <a:endParaRPr sz="1400" b="0" i="0" u="none" strike="noStrike" cap="none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16" name="Google Shape;616;p65"/>
          <p:cNvSpPr/>
          <p:nvPr/>
        </p:nvSpPr>
        <p:spPr>
          <a:xfrm>
            <a:off x="2615228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17" name="Google Shape;617;p65"/>
          <p:cNvSpPr/>
          <p:nvPr/>
        </p:nvSpPr>
        <p:spPr>
          <a:xfrm>
            <a:off x="9685730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04</a:t>
            </a:r>
            <a:endParaRPr sz="14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18" name="Google Shape;618;p65"/>
          <p:cNvSpPr/>
          <p:nvPr/>
        </p:nvSpPr>
        <p:spPr>
          <a:xfrm>
            <a:off x="7328896" y="2907793"/>
            <a:ext cx="957000" cy="96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1400" b="0" i="0" u="none" strike="noStrike" cap="none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19" name="Google Shape;619;p65"/>
          <p:cNvSpPr txBox="1">
            <a:spLocks noGrp="1"/>
          </p:cNvSpPr>
          <p:nvPr>
            <p:ph type="body" idx="5"/>
          </p:nvPr>
        </p:nvSpPr>
        <p:spPr>
          <a:xfrm>
            <a:off x="7282402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0" name="Google Shape;620;p65"/>
          <p:cNvSpPr txBox="1">
            <a:spLocks noGrp="1"/>
          </p:cNvSpPr>
          <p:nvPr>
            <p:ph type="body" idx="6"/>
          </p:nvPr>
        </p:nvSpPr>
        <p:spPr>
          <a:xfrm>
            <a:off x="7282402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1" name="Google Shape;621;p65"/>
          <p:cNvSpPr txBox="1">
            <a:spLocks noGrp="1"/>
          </p:cNvSpPr>
          <p:nvPr>
            <p:ph type="body" idx="7"/>
          </p:nvPr>
        </p:nvSpPr>
        <p:spPr>
          <a:xfrm>
            <a:off x="9639236" y="4690434"/>
            <a:ext cx="2087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2" name="Google Shape;622;p65"/>
          <p:cNvSpPr txBox="1">
            <a:spLocks noGrp="1"/>
          </p:cNvSpPr>
          <p:nvPr>
            <p:ph type="body" idx="8"/>
          </p:nvPr>
        </p:nvSpPr>
        <p:spPr>
          <a:xfrm>
            <a:off x="9639236" y="4278345"/>
            <a:ext cx="20871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3" name="Google Shape;623;p65"/>
          <p:cNvSpPr/>
          <p:nvPr/>
        </p:nvSpPr>
        <p:spPr>
          <a:xfrm>
            <a:off x="0" y="100"/>
            <a:ext cx="194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5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5" name="Google Shape;625;p65"/>
          <p:cNvSpPr txBox="1">
            <a:spLocks noGrp="1"/>
          </p:cNvSpPr>
          <p:nvPr>
            <p:ph type="title"/>
          </p:nvPr>
        </p:nvSpPr>
        <p:spPr>
          <a:xfrm>
            <a:off x="2562525" y="845897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roxima Nova Extrabold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pic>
        <p:nvPicPr>
          <p:cNvPr id="626" name="Google Shape;626;p65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p65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rgbClr val="B5BCC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Dark - Quote w/person">
  <p:cSld name="Team Member - Dark">
    <p:bg>
      <p:bgPr>
        <a:solidFill>
          <a:schemeClr val="accent3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6"/>
          <p:cNvSpPr>
            <a:spLocks noGrp="1"/>
          </p:cNvSpPr>
          <p:nvPr>
            <p:ph type="pic" idx="2"/>
          </p:nvPr>
        </p:nvSpPr>
        <p:spPr>
          <a:xfrm>
            <a:off x="6554780" y="-14748"/>
            <a:ext cx="5637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30" name="Google Shape;630;p66"/>
          <p:cNvSpPr/>
          <p:nvPr/>
        </p:nvSpPr>
        <p:spPr>
          <a:xfrm>
            <a:off x="684950" y="2378625"/>
            <a:ext cx="6650100" cy="37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6"/>
          <p:cNvSpPr txBox="1">
            <a:spLocks noGrp="1"/>
          </p:cNvSpPr>
          <p:nvPr>
            <p:ph type="title"/>
          </p:nvPr>
        </p:nvSpPr>
        <p:spPr>
          <a:xfrm>
            <a:off x="1764850" y="665414"/>
            <a:ext cx="718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Proxima Nova Extrabold"/>
              <a:buNone/>
              <a:defRPr sz="340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66"/>
          <p:cNvSpPr txBox="1"/>
          <p:nvPr/>
        </p:nvSpPr>
        <p:spPr>
          <a:xfrm>
            <a:off x="630800" y="1775850"/>
            <a:ext cx="864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“</a:t>
            </a:r>
            <a:endParaRPr sz="96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33" name="Google Shape;633;p66"/>
          <p:cNvSpPr txBox="1">
            <a:spLocks noGrp="1"/>
          </p:cNvSpPr>
          <p:nvPr>
            <p:ph type="body" idx="1"/>
          </p:nvPr>
        </p:nvSpPr>
        <p:spPr>
          <a:xfrm>
            <a:off x="1024368" y="3048487"/>
            <a:ext cx="51978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50"/>
              <a:buFont typeface="Proxima Nova"/>
              <a:buNone/>
              <a:defRPr sz="265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Proxima Nova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Proxima Nova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4" name="Google Shape;634;p66"/>
          <p:cNvSpPr txBox="1"/>
          <p:nvPr/>
        </p:nvSpPr>
        <p:spPr>
          <a:xfrm rot="10800000">
            <a:off x="6471050" y="5043300"/>
            <a:ext cx="864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“</a:t>
            </a:r>
            <a:endParaRPr sz="9600" b="0" i="0" u="none" strike="noStrike" cap="none">
              <a:solidFill>
                <a:schemeClr val="accen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35" name="Google Shape;635;p66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6"/>
          <p:cNvSpPr txBox="1">
            <a:spLocks noGrp="1"/>
          </p:cNvSpPr>
          <p:nvPr>
            <p:ph type="body" idx="3"/>
          </p:nvPr>
        </p:nvSpPr>
        <p:spPr>
          <a:xfrm>
            <a:off x="1764850" y="1130479"/>
            <a:ext cx="7181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•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Novice - B. 4 Content - Lt">
  <p:cSld name="Title and Content_2_2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10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62525" y="845900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2562425" y="2076050"/>
            <a:ext cx="45123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2"/>
          </p:nvPr>
        </p:nvSpPr>
        <p:spPr>
          <a:xfrm>
            <a:off x="7260725" y="2076050"/>
            <a:ext cx="4512300" cy="197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rtl="0">
              <a:spcBef>
                <a:spcPts val="100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925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3"/>
          </p:nvPr>
        </p:nvSpPr>
        <p:spPr>
          <a:xfrm>
            <a:off x="2562525" y="4296357"/>
            <a:ext cx="4512300" cy="197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>
              <a:spcBef>
                <a:spcPts val="100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55600"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9250"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3pPr>
            <a:lvl4pPr marL="1828800" lvl="3" indent="-3429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4"/>
          </p:nvPr>
        </p:nvSpPr>
        <p:spPr>
          <a:xfrm>
            <a:off x="7260725" y="4296350"/>
            <a:ext cx="4512300" cy="197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>
              <a:spcBef>
                <a:spcPts val="100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55600"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9250"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3pPr>
            <a:lvl4pPr marL="1828800" lvl="3" indent="-3429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Highlight Stats">
  <p:cSld name="Highlight Stats - Dark">
    <p:bg>
      <p:bgPr>
        <a:solidFill>
          <a:schemeClr val="accent3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"/>
          <p:cNvSpPr/>
          <p:nvPr/>
        </p:nvSpPr>
        <p:spPr>
          <a:xfrm>
            <a:off x="0" y="100"/>
            <a:ext cx="194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7"/>
          <p:cNvSpPr>
            <a:spLocks noGrp="1"/>
          </p:cNvSpPr>
          <p:nvPr>
            <p:ph type="pic" idx="2"/>
          </p:nvPr>
        </p:nvSpPr>
        <p:spPr>
          <a:xfrm>
            <a:off x="1921100" y="1009650"/>
            <a:ext cx="6761100" cy="5848200"/>
          </a:xfrm>
          <a:prstGeom prst="rect">
            <a:avLst/>
          </a:prstGeom>
          <a:solidFill>
            <a:schemeClr val="lt2">
              <a:alpha val="24313"/>
            </a:schemeClr>
          </a:solidFill>
          <a:ln>
            <a:noFill/>
          </a:ln>
        </p:spPr>
      </p:sp>
      <p:sp>
        <p:nvSpPr>
          <p:cNvPr id="640" name="Google Shape;640;p67"/>
          <p:cNvSpPr/>
          <p:nvPr/>
        </p:nvSpPr>
        <p:spPr>
          <a:xfrm>
            <a:off x="2568277" y="1578804"/>
            <a:ext cx="1727100" cy="29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7"/>
          <p:cNvSpPr txBox="1">
            <a:spLocks noGrp="1"/>
          </p:cNvSpPr>
          <p:nvPr>
            <p:ph type="title"/>
          </p:nvPr>
        </p:nvSpPr>
        <p:spPr>
          <a:xfrm>
            <a:off x="2562526" y="2439671"/>
            <a:ext cx="3533400" cy="1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642" name="Google Shape;642;p67"/>
          <p:cNvSpPr/>
          <p:nvPr/>
        </p:nvSpPr>
        <p:spPr>
          <a:xfrm>
            <a:off x="9623723" y="992080"/>
            <a:ext cx="1514100" cy="1514100"/>
          </a:xfrm>
          <a:prstGeom prst="ellipse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7"/>
          <p:cNvSpPr/>
          <p:nvPr/>
        </p:nvSpPr>
        <p:spPr>
          <a:xfrm>
            <a:off x="9623723" y="2892132"/>
            <a:ext cx="1514100" cy="1514100"/>
          </a:xfrm>
          <a:prstGeom prst="ellipse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7"/>
          <p:cNvSpPr/>
          <p:nvPr/>
        </p:nvSpPr>
        <p:spPr>
          <a:xfrm>
            <a:off x="9623723" y="4792184"/>
            <a:ext cx="1514100" cy="1514100"/>
          </a:xfrm>
          <a:prstGeom prst="ellipse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7"/>
          <p:cNvSpPr txBox="1">
            <a:spLocks noGrp="1"/>
          </p:cNvSpPr>
          <p:nvPr>
            <p:ph type="body" idx="1"/>
          </p:nvPr>
        </p:nvSpPr>
        <p:spPr>
          <a:xfrm>
            <a:off x="9749356" y="14169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6" name="Google Shape;646;p67"/>
          <p:cNvSpPr txBox="1">
            <a:spLocks noGrp="1"/>
          </p:cNvSpPr>
          <p:nvPr>
            <p:ph type="body" idx="3"/>
          </p:nvPr>
        </p:nvSpPr>
        <p:spPr>
          <a:xfrm>
            <a:off x="9749356" y="33219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0">
                <a:solidFill>
                  <a:schemeClr val="accen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7" name="Google Shape;647;p67"/>
          <p:cNvSpPr txBox="1">
            <a:spLocks noGrp="1"/>
          </p:cNvSpPr>
          <p:nvPr>
            <p:ph type="body" idx="4"/>
          </p:nvPr>
        </p:nvSpPr>
        <p:spPr>
          <a:xfrm>
            <a:off x="9749356" y="52269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" name="Google Shape;648;p67"/>
          <p:cNvSpPr txBox="1">
            <a:spLocks noGrp="1"/>
          </p:cNvSpPr>
          <p:nvPr>
            <p:ph type="body" idx="5"/>
          </p:nvPr>
        </p:nvSpPr>
        <p:spPr>
          <a:xfrm>
            <a:off x="9749356" y="17217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" name="Google Shape;649;p67"/>
          <p:cNvSpPr txBox="1">
            <a:spLocks noGrp="1"/>
          </p:cNvSpPr>
          <p:nvPr>
            <p:ph type="body" idx="6"/>
          </p:nvPr>
        </p:nvSpPr>
        <p:spPr>
          <a:xfrm>
            <a:off x="9749356" y="36267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0" name="Google Shape;650;p67"/>
          <p:cNvSpPr txBox="1">
            <a:spLocks noGrp="1"/>
          </p:cNvSpPr>
          <p:nvPr>
            <p:ph type="body" idx="7"/>
          </p:nvPr>
        </p:nvSpPr>
        <p:spPr>
          <a:xfrm>
            <a:off x="9749356" y="5531762"/>
            <a:ext cx="1262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67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2" name="Google Shape;652;p67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688911" y="3007320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p67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rgbClr val="B5BCC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4" name="Google Shape;654;p67"/>
          <p:cNvSpPr/>
          <p:nvPr/>
        </p:nvSpPr>
        <p:spPr>
          <a:xfrm>
            <a:off x="2562522" y="1508898"/>
            <a:ext cx="2556000" cy="4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Blue - Agenda_Slide_Advanced">
  <p:cSld name="Highlights - Dark">
    <p:bg>
      <p:bgPr>
        <a:solidFill>
          <a:schemeClr val="accent4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/>
          <p:nvPr/>
        </p:nvSpPr>
        <p:spPr>
          <a:xfrm>
            <a:off x="6096000" y="4568168"/>
            <a:ext cx="6096000" cy="2291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5EFF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68"/>
          <p:cNvSpPr/>
          <p:nvPr/>
        </p:nvSpPr>
        <p:spPr>
          <a:xfrm>
            <a:off x="5602014" y="2275490"/>
            <a:ext cx="6590100" cy="2321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5EFF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68"/>
          <p:cNvSpPr/>
          <p:nvPr/>
        </p:nvSpPr>
        <p:spPr>
          <a:xfrm>
            <a:off x="6096000" y="12371"/>
            <a:ext cx="6096000" cy="2291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5EFF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1019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8"/>
          <p:cNvSpPr>
            <a:spLocks noGrp="1"/>
          </p:cNvSpPr>
          <p:nvPr>
            <p:ph type="pic" idx="2"/>
          </p:nvPr>
        </p:nvSpPr>
        <p:spPr>
          <a:xfrm>
            <a:off x="5602014" y="2280745"/>
            <a:ext cx="2556000" cy="22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60" name="Google Shape;660;p68"/>
          <p:cNvSpPr>
            <a:spLocks noGrp="1"/>
          </p:cNvSpPr>
          <p:nvPr>
            <p:ph type="pic" idx="3"/>
          </p:nvPr>
        </p:nvSpPr>
        <p:spPr>
          <a:xfrm>
            <a:off x="6096000" y="-10510"/>
            <a:ext cx="2556000" cy="22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61" name="Google Shape;661;p68"/>
          <p:cNvSpPr>
            <a:spLocks noGrp="1"/>
          </p:cNvSpPr>
          <p:nvPr>
            <p:ph type="pic" idx="4"/>
          </p:nvPr>
        </p:nvSpPr>
        <p:spPr>
          <a:xfrm>
            <a:off x="6096000" y="4572000"/>
            <a:ext cx="2556000" cy="22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62" name="Google Shape;662;p68"/>
          <p:cNvSpPr/>
          <p:nvPr/>
        </p:nvSpPr>
        <p:spPr>
          <a:xfrm>
            <a:off x="1023247" y="1438848"/>
            <a:ext cx="2556000" cy="4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8"/>
          <p:cNvSpPr txBox="1">
            <a:spLocks noGrp="1"/>
          </p:cNvSpPr>
          <p:nvPr>
            <p:ph type="body" idx="1"/>
          </p:nvPr>
        </p:nvSpPr>
        <p:spPr>
          <a:xfrm>
            <a:off x="1023256" y="3015053"/>
            <a:ext cx="31890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4" name="Google Shape;664;p68"/>
          <p:cNvSpPr txBox="1">
            <a:spLocks noGrp="1"/>
          </p:cNvSpPr>
          <p:nvPr>
            <p:ph type="body" idx="5"/>
          </p:nvPr>
        </p:nvSpPr>
        <p:spPr>
          <a:xfrm>
            <a:off x="8846458" y="1034321"/>
            <a:ext cx="27015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type="body" idx="6"/>
          </p:nvPr>
        </p:nvSpPr>
        <p:spPr>
          <a:xfrm>
            <a:off x="8846458" y="526462"/>
            <a:ext cx="270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" name="Google Shape;666;p68"/>
          <p:cNvSpPr txBox="1">
            <a:spLocks noGrp="1"/>
          </p:cNvSpPr>
          <p:nvPr>
            <p:ph type="body" idx="7"/>
          </p:nvPr>
        </p:nvSpPr>
        <p:spPr>
          <a:xfrm>
            <a:off x="8396753" y="3327816"/>
            <a:ext cx="31512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7" name="Google Shape;667;p68"/>
          <p:cNvSpPr txBox="1">
            <a:spLocks noGrp="1"/>
          </p:cNvSpPr>
          <p:nvPr>
            <p:ph type="body" idx="8"/>
          </p:nvPr>
        </p:nvSpPr>
        <p:spPr>
          <a:xfrm>
            <a:off x="8396752" y="2819957"/>
            <a:ext cx="3151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8" name="Google Shape;668;p68"/>
          <p:cNvSpPr txBox="1">
            <a:spLocks noGrp="1"/>
          </p:cNvSpPr>
          <p:nvPr>
            <p:ph type="body" idx="9"/>
          </p:nvPr>
        </p:nvSpPr>
        <p:spPr>
          <a:xfrm>
            <a:off x="8846458" y="5501390"/>
            <a:ext cx="27015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9" name="Google Shape;669;p68"/>
          <p:cNvSpPr txBox="1">
            <a:spLocks noGrp="1"/>
          </p:cNvSpPr>
          <p:nvPr>
            <p:ph type="body" idx="13"/>
          </p:nvPr>
        </p:nvSpPr>
        <p:spPr>
          <a:xfrm>
            <a:off x="8846458" y="4993531"/>
            <a:ext cx="270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p68"/>
          <p:cNvSpPr/>
          <p:nvPr/>
        </p:nvSpPr>
        <p:spPr>
          <a:xfrm>
            <a:off x="12071003" y="2326507"/>
            <a:ext cx="110700" cy="226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Dark - Agenda_Slide_Advanced 1">
  <p:cSld name="Highlights - Dark_1">
    <p:bg>
      <p:bgPr>
        <a:solidFill>
          <a:schemeClr val="accent4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9"/>
          <p:cNvSpPr/>
          <p:nvPr/>
        </p:nvSpPr>
        <p:spPr>
          <a:xfrm>
            <a:off x="0" y="-16100"/>
            <a:ext cx="6096000" cy="6858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69"/>
          <p:cNvSpPr/>
          <p:nvPr/>
        </p:nvSpPr>
        <p:spPr>
          <a:xfrm>
            <a:off x="6096000" y="4568168"/>
            <a:ext cx="6096000" cy="2291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5EFF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102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9"/>
          <p:cNvSpPr/>
          <p:nvPr/>
        </p:nvSpPr>
        <p:spPr>
          <a:xfrm>
            <a:off x="5602014" y="2275490"/>
            <a:ext cx="6590100" cy="2321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5EFF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102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9"/>
          <p:cNvSpPr/>
          <p:nvPr/>
        </p:nvSpPr>
        <p:spPr>
          <a:xfrm>
            <a:off x="6096000" y="12371"/>
            <a:ext cx="6096000" cy="2291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5EFF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102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9"/>
          <p:cNvSpPr>
            <a:spLocks noGrp="1"/>
          </p:cNvSpPr>
          <p:nvPr>
            <p:ph type="pic" idx="2"/>
          </p:nvPr>
        </p:nvSpPr>
        <p:spPr>
          <a:xfrm>
            <a:off x="5602014" y="2280745"/>
            <a:ext cx="2556000" cy="22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77" name="Google Shape;677;p69"/>
          <p:cNvSpPr>
            <a:spLocks noGrp="1"/>
          </p:cNvSpPr>
          <p:nvPr>
            <p:ph type="pic" idx="3"/>
          </p:nvPr>
        </p:nvSpPr>
        <p:spPr>
          <a:xfrm>
            <a:off x="6096000" y="-10510"/>
            <a:ext cx="2556000" cy="22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78" name="Google Shape;678;p69"/>
          <p:cNvSpPr>
            <a:spLocks noGrp="1"/>
          </p:cNvSpPr>
          <p:nvPr>
            <p:ph type="pic" idx="4"/>
          </p:nvPr>
        </p:nvSpPr>
        <p:spPr>
          <a:xfrm>
            <a:off x="6096000" y="4572000"/>
            <a:ext cx="2556000" cy="22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79" name="Google Shape;679;p69"/>
          <p:cNvSpPr/>
          <p:nvPr/>
        </p:nvSpPr>
        <p:spPr>
          <a:xfrm>
            <a:off x="1023247" y="1438848"/>
            <a:ext cx="2556000" cy="4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9"/>
          <p:cNvSpPr txBox="1">
            <a:spLocks noGrp="1"/>
          </p:cNvSpPr>
          <p:nvPr>
            <p:ph type="body" idx="1"/>
          </p:nvPr>
        </p:nvSpPr>
        <p:spPr>
          <a:xfrm>
            <a:off x="1023256" y="3015053"/>
            <a:ext cx="31890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69"/>
          <p:cNvSpPr txBox="1">
            <a:spLocks noGrp="1"/>
          </p:cNvSpPr>
          <p:nvPr>
            <p:ph type="body" idx="5"/>
          </p:nvPr>
        </p:nvSpPr>
        <p:spPr>
          <a:xfrm>
            <a:off x="8846458" y="1034321"/>
            <a:ext cx="27015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69"/>
          <p:cNvSpPr txBox="1">
            <a:spLocks noGrp="1"/>
          </p:cNvSpPr>
          <p:nvPr>
            <p:ph type="body" idx="6"/>
          </p:nvPr>
        </p:nvSpPr>
        <p:spPr>
          <a:xfrm>
            <a:off x="8846458" y="526462"/>
            <a:ext cx="270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3" name="Google Shape;683;p69"/>
          <p:cNvSpPr txBox="1">
            <a:spLocks noGrp="1"/>
          </p:cNvSpPr>
          <p:nvPr>
            <p:ph type="body" idx="7"/>
          </p:nvPr>
        </p:nvSpPr>
        <p:spPr>
          <a:xfrm>
            <a:off x="8396753" y="3327816"/>
            <a:ext cx="31512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69"/>
          <p:cNvSpPr txBox="1">
            <a:spLocks noGrp="1"/>
          </p:cNvSpPr>
          <p:nvPr>
            <p:ph type="body" idx="8"/>
          </p:nvPr>
        </p:nvSpPr>
        <p:spPr>
          <a:xfrm>
            <a:off x="8396752" y="2819957"/>
            <a:ext cx="3151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" name="Google Shape;685;p69"/>
          <p:cNvSpPr txBox="1">
            <a:spLocks noGrp="1"/>
          </p:cNvSpPr>
          <p:nvPr>
            <p:ph type="body" idx="9"/>
          </p:nvPr>
        </p:nvSpPr>
        <p:spPr>
          <a:xfrm>
            <a:off x="8846458" y="5501390"/>
            <a:ext cx="27015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69"/>
          <p:cNvSpPr txBox="1">
            <a:spLocks noGrp="1"/>
          </p:cNvSpPr>
          <p:nvPr>
            <p:ph type="body" idx="13"/>
          </p:nvPr>
        </p:nvSpPr>
        <p:spPr>
          <a:xfrm>
            <a:off x="8846458" y="4993531"/>
            <a:ext cx="270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" name="Google Shape;687;p69"/>
          <p:cNvSpPr/>
          <p:nvPr/>
        </p:nvSpPr>
        <p:spPr>
          <a:xfrm>
            <a:off x="12071003" y="2326507"/>
            <a:ext cx="110700" cy="226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Highlight Summary">
  <p:cSld name="Highlight Summary - Dark">
    <p:bg>
      <p:bgPr>
        <a:solidFill>
          <a:schemeClr val="accent3"/>
        </a:soli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9" name="Google Shape;689;p70"/>
          <p:cNvCxnSpPr/>
          <p:nvPr/>
        </p:nvCxnSpPr>
        <p:spPr>
          <a:xfrm>
            <a:off x="4493623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0" name="Google Shape;690;p70"/>
          <p:cNvCxnSpPr/>
          <p:nvPr/>
        </p:nvCxnSpPr>
        <p:spPr>
          <a:xfrm>
            <a:off x="7067006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1" name="Google Shape;691;p70"/>
          <p:cNvCxnSpPr/>
          <p:nvPr/>
        </p:nvCxnSpPr>
        <p:spPr>
          <a:xfrm>
            <a:off x="9614263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2" name="Google Shape;692;p70"/>
          <p:cNvSpPr/>
          <p:nvPr/>
        </p:nvSpPr>
        <p:spPr>
          <a:xfrm>
            <a:off x="2103274" y="5559789"/>
            <a:ext cx="1791900" cy="29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 01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3" name="Google Shape;693;p70"/>
          <p:cNvSpPr/>
          <p:nvPr/>
        </p:nvSpPr>
        <p:spPr>
          <a:xfrm>
            <a:off x="4710375" y="5559789"/>
            <a:ext cx="1791900" cy="29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 02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4" name="Google Shape;694;p70"/>
          <p:cNvSpPr/>
          <p:nvPr/>
        </p:nvSpPr>
        <p:spPr>
          <a:xfrm>
            <a:off x="7322691" y="5564167"/>
            <a:ext cx="1791900" cy="29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 03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p70"/>
          <p:cNvSpPr/>
          <p:nvPr/>
        </p:nvSpPr>
        <p:spPr>
          <a:xfrm>
            <a:off x="9869947" y="5559789"/>
            <a:ext cx="1791900" cy="29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 04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6" name="Google Shape;696;p70"/>
          <p:cNvSpPr txBox="1">
            <a:spLocks noGrp="1"/>
          </p:cNvSpPr>
          <p:nvPr>
            <p:ph type="body" idx="1"/>
          </p:nvPr>
        </p:nvSpPr>
        <p:spPr>
          <a:xfrm>
            <a:off x="7322691" y="2639683"/>
            <a:ext cx="21069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7" name="Google Shape;697;p70"/>
          <p:cNvSpPr txBox="1">
            <a:spLocks noGrp="1"/>
          </p:cNvSpPr>
          <p:nvPr>
            <p:ph type="body" idx="2"/>
          </p:nvPr>
        </p:nvSpPr>
        <p:spPr>
          <a:xfrm>
            <a:off x="7315295" y="2240837"/>
            <a:ext cx="2106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8" name="Google Shape;698;p70"/>
          <p:cNvSpPr txBox="1">
            <a:spLocks noGrp="1"/>
          </p:cNvSpPr>
          <p:nvPr>
            <p:ph type="body" idx="3"/>
          </p:nvPr>
        </p:nvSpPr>
        <p:spPr>
          <a:xfrm>
            <a:off x="9869947" y="2639683"/>
            <a:ext cx="21069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9" name="Google Shape;699;p70"/>
          <p:cNvSpPr txBox="1">
            <a:spLocks noGrp="1"/>
          </p:cNvSpPr>
          <p:nvPr>
            <p:ph type="body" idx="4"/>
          </p:nvPr>
        </p:nvSpPr>
        <p:spPr>
          <a:xfrm>
            <a:off x="9862551" y="2240837"/>
            <a:ext cx="2106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0" name="Google Shape;700;p70"/>
          <p:cNvSpPr txBox="1">
            <a:spLocks noGrp="1"/>
          </p:cNvSpPr>
          <p:nvPr>
            <p:ph type="body" idx="5"/>
          </p:nvPr>
        </p:nvSpPr>
        <p:spPr>
          <a:xfrm>
            <a:off x="4710375" y="2639683"/>
            <a:ext cx="21069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1" name="Google Shape;701;p70"/>
          <p:cNvSpPr txBox="1">
            <a:spLocks noGrp="1"/>
          </p:cNvSpPr>
          <p:nvPr>
            <p:ph type="body" idx="6"/>
          </p:nvPr>
        </p:nvSpPr>
        <p:spPr>
          <a:xfrm>
            <a:off x="4702979" y="2240837"/>
            <a:ext cx="2106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2" name="Google Shape;702;p70"/>
          <p:cNvSpPr txBox="1">
            <a:spLocks noGrp="1"/>
          </p:cNvSpPr>
          <p:nvPr>
            <p:ph type="body" idx="7"/>
          </p:nvPr>
        </p:nvSpPr>
        <p:spPr>
          <a:xfrm>
            <a:off x="2127234" y="2639683"/>
            <a:ext cx="2106900" cy="2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3" name="Google Shape;703;p70"/>
          <p:cNvSpPr txBox="1">
            <a:spLocks noGrp="1"/>
          </p:cNvSpPr>
          <p:nvPr>
            <p:ph type="body" idx="8"/>
          </p:nvPr>
        </p:nvSpPr>
        <p:spPr>
          <a:xfrm>
            <a:off x="2130476" y="2240837"/>
            <a:ext cx="2106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200"/>
              <a:buNone/>
              <a:defRPr sz="2200" b="1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4" name="Google Shape;704;p70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5" name="Google Shape;705;p70"/>
          <p:cNvSpPr>
            <a:spLocks noGrp="1"/>
          </p:cNvSpPr>
          <p:nvPr>
            <p:ph type="pic" idx="9"/>
          </p:nvPr>
        </p:nvSpPr>
        <p:spPr>
          <a:xfrm>
            <a:off x="2103274" y="1309109"/>
            <a:ext cx="738300" cy="7398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p70"/>
          <p:cNvSpPr>
            <a:spLocks noGrp="1"/>
          </p:cNvSpPr>
          <p:nvPr>
            <p:ph type="pic" idx="13"/>
          </p:nvPr>
        </p:nvSpPr>
        <p:spPr>
          <a:xfrm>
            <a:off x="4673034" y="1309109"/>
            <a:ext cx="738300" cy="7398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p70"/>
          <p:cNvSpPr>
            <a:spLocks noGrp="1"/>
          </p:cNvSpPr>
          <p:nvPr>
            <p:ph type="pic" idx="14"/>
          </p:nvPr>
        </p:nvSpPr>
        <p:spPr>
          <a:xfrm>
            <a:off x="7322691" y="1309109"/>
            <a:ext cx="738300" cy="739800"/>
          </a:xfrm>
          <a:prstGeom prst="rect">
            <a:avLst/>
          </a:prstGeom>
          <a:noFill/>
          <a:ln>
            <a:noFill/>
          </a:ln>
        </p:spPr>
      </p:sp>
      <p:sp>
        <p:nvSpPr>
          <p:cNvPr id="708" name="Google Shape;708;p70"/>
          <p:cNvSpPr>
            <a:spLocks noGrp="1"/>
          </p:cNvSpPr>
          <p:nvPr>
            <p:ph type="pic" idx="15"/>
          </p:nvPr>
        </p:nvSpPr>
        <p:spPr>
          <a:xfrm>
            <a:off x="9869947" y="1309109"/>
            <a:ext cx="738300" cy="7398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70"/>
          <p:cNvSpPr/>
          <p:nvPr/>
        </p:nvSpPr>
        <p:spPr>
          <a:xfrm>
            <a:off x="0" y="100"/>
            <a:ext cx="194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70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688911" y="3007320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70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rgbClr val="B5BCC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2" name="Google Shape;712;p70"/>
          <p:cNvSpPr txBox="1">
            <a:spLocks noGrp="1"/>
          </p:cNvSpPr>
          <p:nvPr>
            <p:ph type="subTitle" idx="16"/>
          </p:nvPr>
        </p:nvSpPr>
        <p:spPr>
          <a:xfrm>
            <a:off x="2077625" y="5536081"/>
            <a:ext cx="1884300" cy="354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70"/>
          <p:cNvSpPr txBox="1">
            <a:spLocks noGrp="1"/>
          </p:cNvSpPr>
          <p:nvPr>
            <p:ph type="subTitle" idx="17"/>
          </p:nvPr>
        </p:nvSpPr>
        <p:spPr>
          <a:xfrm>
            <a:off x="4700163" y="5536081"/>
            <a:ext cx="1884300" cy="354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70"/>
          <p:cNvSpPr txBox="1">
            <a:spLocks noGrp="1"/>
          </p:cNvSpPr>
          <p:nvPr>
            <p:ph type="subTitle" idx="18"/>
          </p:nvPr>
        </p:nvSpPr>
        <p:spPr>
          <a:xfrm>
            <a:off x="7322725" y="5536081"/>
            <a:ext cx="1884300" cy="354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70"/>
          <p:cNvSpPr txBox="1">
            <a:spLocks noGrp="1"/>
          </p:cNvSpPr>
          <p:nvPr>
            <p:ph type="subTitle" idx="19"/>
          </p:nvPr>
        </p:nvSpPr>
        <p:spPr>
          <a:xfrm>
            <a:off x="9852813" y="5536081"/>
            <a:ext cx="1884300" cy="354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Highlights and Benefits">
  <p:cSld name="1_Highlights and Benefits">
    <p:bg>
      <p:bgPr>
        <a:solidFill>
          <a:schemeClr val="accent3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8" name="Google Shape;718;p71"/>
          <p:cNvSpPr>
            <a:spLocks noGrp="1"/>
          </p:cNvSpPr>
          <p:nvPr>
            <p:ph type="pic" idx="2"/>
          </p:nvPr>
        </p:nvSpPr>
        <p:spPr>
          <a:xfrm>
            <a:off x="1941513" y="2528047"/>
            <a:ext cx="10229700" cy="308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719" name="Google Shape;719;p71"/>
          <p:cNvSpPr txBox="1">
            <a:spLocks noGrp="1"/>
          </p:cNvSpPr>
          <p:nvPr>
            <p:ph type="body" idx="1"/>
          </p:nvPr>
        </p:nvSpPr>
        <p:spPr>
          <a:xfrm>
            <a:off x="2764000" y="3765369"/>
            <a:ext cx="1941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0" name="Google Shape;720;p71"/>
          <p:cNvSpPr txBox="1">
            <a:spLocks noGrp="1"/>
          </p:cNvSpPr>
          <p:nvPr>
            <p:ph type="body" idx="3"/>
          </p:nvPr>
        </p:nvSpPr>
        <p:spPr>
          <a:xfrm>
            <a:off x="6085530" y="3765369"/>
            <a:ext cx="1941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1" name="Google Shape;721;p71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2" name="Google Shape;722;p71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3" name="Google Shape;723;p71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1"/>
          <p:cNvSpPr txBox="1">
            <a:spLocks noGrp="1"/>
          </p:cNvSpPr>
          <p:nvPr>
            <p:ph type="title"/>
          </p:nvPr>
        </p:nvSpPr>
        <p:spPr>
          <a:xfrm>
            <a:off x="2562524" y="647871"/>
            <a:ext cx="35334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725" name="Google Shape;725;p71"/>
          <p:cNvSpPr txBox="1">
            <a:spLocks noGrp="1"/>
          </p:cNvSpPr>
          <p:nvPr>
            <p:ph type="body" idx="4"/>
          </p:nvPr>
        </p:nvSpPr>
        <p:spPr>
          <a:xfrm>
            <a:off x="6312438" y="647870"/>
            <a:ext cx="5086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" name="Google Shape;726;p71"/>
          <p:cNvSpPr txBox="1">
            <a:spLocks noGrp="1"/>
          </p:cNvSpPr>
          <p:nvPr>
            <p:ph type="body" idx="5"/>
          </p:nvPr>
        </p:nvSpPr>
        <p:spPr>
          <a:xfrm>
            <a:off x="9474494" y="3765369"/>
            <a:ext cx="19419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blue - App/Product/Device Mockup">
  <p:cSld name="App/Product/Device Mockup - Dark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2"/>
          <p:cNvSpPr/>
          <p:nvPr/>
        </p:nvSpPr>
        <p:spPr>
          <a:xfrm>
            <a:off x="1932450" y="-1"/>
            <a:ext cx="5137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72"/>
          <p:cNvSpPr txBox="1">
            <a:spLocks noGrp="1"/>
          </p:cNvSpPr>
          <p:nvPr>
            <p:ph type="body" idx="1"/>
          </p:nvPr>
        </p:nvSpPr>
        <p:spPr>
          <a:xfrm>
            <a:off x="2568277" y="3015053"/>
            <a:ext cx="38796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" name="Google Shape;730;p72"/>
          <p:cNvSpPr txBox="1">
            <a:spLocks noGrp="1"/>
          </p:cNvSpPr>
          <p:nvPr>
            <p:ph type="body" idx="2"/>
          </p:nvPr>
        </p:nvSpPr>
        <p:spPr>
          <a:xfrm>
            <a:off x="2568276" y="4078941"/>
            <a:ext cx="38796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1" name="Google Shape;731;p72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2" name="Google Shape;732;p72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72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688911" y="3007320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4" name="Google Shape;734;p72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5" name="Google Shape;735;p72"/>
          <p:cNvSpPr/>
          <p:nvPr/>
        </p:nvSpPr>
        <p:spPr>
          <a:xfrm>
            <a:off x="2568275" y="1513925"/>
            <a:ext cx="1812600" cy="40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UI/UX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825" y="994300"/>
            <a:ext cx="1812600" cy="356944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2"/>
          <p:cNvSpPr>
            <a:spLocks noGrp="1"/>
          </p:cNvSpPr>
          <p:nvPr>
            <p:ph type="pic" idx="3"/>
          </p:nvPr>
        </p:nvSpPr>
        <p:spPr>
          <a:xfrm>
            <a:off x="10090275" y="1100975"/>
            <a:ext cx="1571700" cy="3358500"/>
          </a:xfrm>
          <a:prstGeom prst="roundRect">
            <a:avLst>
              <a:gd name="adj" fmla="val 12765"/>
            </a:avLst>
          </a:prstGeom>
          <a:noFill/>
          <a:ln>
            <a:noFill/>
          </a:ln>
        </p:spPr>
      </p:sp>
      <p:pic>
        <p:nvPicPr>
          <p:cNvPr id="738" name="Google Shape;7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42108">
            <a:off x="7782750" y="2378700"/>
            <a:ext cx="1812601" cy="356944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2"/>
          <p:cNvSpPr>
            <a:spLocks noGrp="1"/>
          </p:cNvSpPr>
          <p:nvPr>
            <p:ph type="pic" idx="4"/>
          </p:nvPr>
        </p:nvSpPr>
        <p:spPr>
          <a:xfrm rot="-1242655">
            <a:off x="7903504" y="2485172"/>
            <a:ext cx="1571880" cy="3358401"/>
          </a:xfrm>
          <a:prstGeom prst="roundRect">
            <a:avLst>
              <a:gd name="adj" fmla="val 1276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App/Product/Device Mockup 1">
  <p:cSld name="App/Product/Device Mockup - Dark_1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3"/>
          <p:cNvSpPr/>
          <p:nvPr/>
        </p:nvSpPr>
        <p:spPr>
          <a:xfrm>
            <a:off x="1932450" y="-1"/>
            <a:ext cx="51378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73"/>
          <p:cNvSpPr txBox="1">
            <a:spLocks noGrp="1"/>
          </p:cNvSpPr>
          <p:nvPr>
            <p:ph type="body" idx="1"/>
          </p:nvPr>
        </p:nvSpPr>
        <p:spPr>
          <a:xfrm>
            <a:off x="2568277" y="3015053"/>
            <a:ext cx="38796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400"/>
              <a:buNone/>
              <a:defRPr sz="34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p73"/>
          <p:cNvSpPr txBox="1">
            <a:spLocks noGrp="1"/>
          </p:cNvSpPr>
          <p:nvPr>
            <p:ph type="body" idx="2"/>
          </p:nvPr>
        </p:nvSpPr>
        <p:spPr>
          <a:xfrm>
            <a:off x="2568276" y="4078941"/>
            <a:ext cx="38796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4" name="Google Shape;744;p73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5" name="Google Shape;745;p73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73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88911" y="3007320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7" name="Google Shape;747;p73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8" name="Google Shape;748;p73"/>
          <p:cNvSpPr/>
          <p:nvPr/>
        </p:nvSpPr>
        <p:spPr>
          <a:xfrm>
            <a:off x="2568275" y="1513925"/>
            <a:ext cx="1812600" cy="40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UI/UX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825" y="994300"/>
            <a:ext cx="1812600" cy="356944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3"/>
          <p:cNvSpPr>
            <a:spLocks noGrp="1"/>
          </p:cNvSpPr>
          <p:nvPr>
            <p:ph type="pic" idx="3"/>
          </p:nvPr>
        </p:nvSpPr>
        <p:spPr>
          <a:xfrm>
            <a:off x="10090275" y="1100975"/>
            <a:ext cx="1571700" cy="3358500"/>
          </a:xfrm>
          <a:prstGeom prst="roundRect">
            <a:avLst>
              <a:gd name="adj" fmla="val 12765"/>
            </a:avLst>
          </a:prstGeom>
          <a:noFill/>
          <a:ln>
            <a:noFill/>
          </a:ln>
        </p:spPr>
      </p:sp>
      <p:pic>
        <p:nvPicPr>
          <p:cNvPr id="751" name="Google Shape;7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42108">
            <a:off x="7782750" y="2378700"/>
            <a:ext cx="1812601" cy="356944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3"/>
          <p:cNvSpPr>
            <a:spLocks noGrp="1"/>
          </p:cNvSpPr>
          <p:nvPr>
            <p:ph type="pic" idx="4"/>
          </p:nvPr>
        </p:nvSpPr>
        <p:spPr>
          <a:xfrm rot="-1242655">
            <a:off x="7903504" y="2485172"/>
            <a:ext cx="1571880" cy="3358401"/>
          </a:xfrm>
          <a:prstGeom prst="roundRect">
            <a:avLst>
              <a:gd name="adj" fmla="val 1276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Tablet with Caption">
  <p:cSld name="Tablet with Caption - Dark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74"/>
          <p:cNvPicPr preferRelativeResize="0"/>
          <p:nvPr/>
        </p:nvPicPr>
        <p:blipFill rotWithShape="1">
          <a:blip r:embed="rId2">
            <a:alphaModFix/>
          </a:blip>
          <a:srcRect l="20814" t="38088" r="4071"/>
          <a:stretch/>
        </p:blipFill>
        <p:spPr>
          <a:xfrm>
            <a:off x="2614875" y="2611975"/>
            <a:ext cx="9158026" cy="4246024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4"/>
          <p:cNvSpPr/>
          <p:nvPr/>
        </p:nvSpPr>
        <p:spPr>
          <a:xfrm>
            <a:off x="3826925" y="3144275"/>
            <a:ext cx="507600" cy="198000"/>
          </a:xfrm>
          <a:prstGeom prst="rect">
            <a:avLst/>
          </a:prstGeom>
          <a:solidFill>
            <a:srgbClr val="0B2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74"/>
          <p:cNvSpPr>
            <a:spLocks noGrp="1"/>
          </p:cNvSpPr>
          <p:nvPr>
            <p:ph type="pic" idx="2"/>
          </p:nvPr>
        </p:nvSpPr>
        <p:spPr>
          <a:xfrm>
            <a:off x="3827463" y="3144838"/>
            <a:ext cx="6573900" cy="371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8" name="Google Shape;758;p74"/>
          <p:cNvSpPr txBox="1">
            <a:spLocks noGrp="1"/>
          </p:cNvSpPr>
          <p:nvPr>
            <p:ph type="title"/>
          </p:nvPr>
        </p:nvSpPr>
        <p:spPr>
          <a:xfrm>
            <a:off x="2562524" y="647871"/>
            <a:ext cx="35334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74"/>
          <p:cNvSpPr txBox="1">
            <a:spLocks noGrp="1"/>
          </p:cNvSpPr>
          <p:nvPr>
            <p:ph type="body" idx="1"/>
          </p:nvPr>
        </p:nvSpPr>
        <p:spPr>
          <a:xfrm>
            <a:off x="6312438" y="647870"/>
            <a:ext cx="5086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0" name="Google Shape;760;p74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1" name="Google Shape;761;p74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2" name="Google Shape;762;p74"/>
          <p:cNvPicPr preferRelativeResize="0"/>
          <p:nvPr/>
        </p:nvPicPr>
        <p:blipFill rotWithShape="1">
          <a:blip r:embed="rId3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3. Advanced - Dark - Stat with Image">
  <p:cSld name="Stat with Image - Dark">
    <p:bg>
      <p:bgPr>
        <a:solidFill>
          <a:schemeClr val="accent3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038">
              <a:alpha val="49019"/>
            </a:srgbClr>
          </a:solidFill>
          <a:ln>
            <a:noFill/>
          </a:ln>
        </p:spPr>
      </p:sp>
      <p:sp>
        <p:nvSpPr>
          <p:cNvPr id="765" name="Google Shape;765;p75"/>
          <p:cNvSpPr txBox="1">
            <a:spLocks noGrp="1"/>
          </p:cNvSpPr>
          <p:nvPr>
            <p:ph type="body" idx="1"/>
          </p:nvPr>
        </p:nvSpPr>
        <p:spPr>
          <a:xfrm>
            <a:off x="2594769" y="2082800"/>
            <a:ext cx="7002600" cy="26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0"/>
              <a:buNone/>
              <a:defRPr sz="120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6" name="Google Shape;766;p75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Dark - Summary with Image">
  <p:cSld name="Summary with Image - Dark">
    <p:bg>
      <p:bgPr>
        <a:solidFill>
          <a:schemeClr val="accent3"/>
        </a:solidFill>
        <a:effectLst/>
      </p:bgPr>
    </p:bg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6"/>
          <p:cNvSpPr/>
          <p:nvPr/>
        </p:nvSpPr>
        <p:spPr>
          <a:xfrm>
            <a:off x="257700" y="5282675"/>
            <a:ext cx="885900" cy="13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7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</p:sp>
      <p:sp>
        <p:nvSpPr>
          <p:cNvPr id="770" name="Google Shape;770;p76"/>
          <p:cNvSpPr txBox="1">
            <a:spLocks noGrp="1"/>
          </p:cNvSpPr>
          <p:nvPr>
            <p:ph type="title"/>
          </p:nvPr>
        </p:nvSpPr>
        <p:spPr>
          <a:xfrm>
            <a:off x="1912500" y="2751749"/>
            <a:ext cx="8367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76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Intermediate - B. 4 Content - Dk">
  <p:cSld name="Title and Content_2_2_1_1">
    <p:bg>
      <p:bgPr>
        <a:solidFill>
          <a:schemeClr val="accent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>
          <a:xfrm>
            <a:off x="2562525" y="845900"/>
            <a:ext cx="921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roxima Nova Extrabold"/>
              <a:buNone/>
              <a:defRPr sz="340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None/>
              <a:defRPr>
                <a:solidFill>
                  <a:srgbClr val="FB0436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1"/>
          </p:nvPr>
        </p:nvSpPr>
        <p:spPr>
          <a:xfrm>
            <a:off x="2562425" y="2076050"/>
            <a:ext cx="45123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7260725" y="2076050"/>
            <a:ext cx="4512300" cy="197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body" idx="3"/>
          </p:nvPr>
        </p:nvSpPr>
        <p:spPr>
          <a:xfrm>
            <a:off x="2562525" y="4296357"/>
            <a:ext cx="4512300" cy="197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4"/>
          </p:nvPr>
        </p:nvSpPr>
        <p:spPr>
          <a:xfrm>
            <a:off x="7260725" y="4296350"/>
            <a:ext cx="4512300" cy="197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0" y="-1"/>
            <a:ext cx="1921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2">
            <a:alphaModFix/>
          </a:blip>
          <a:srcRect r="77545"/>
          <a:stretch/>
        </p:blipFill>
        <p:spPr>
          <a:xfrm>
            <a:off x="694306" y="652823"/>
            <a:ext cx="554630" cy="843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1"/>
          <p:cNvCxnSpPr/>
          <p:nvPr/>
        </p:nvCxnSpPr>
        <p:spPr>
          <a:xfrm>
            <a:off x="1921111" y="-1"/>
            <a:ext cx="0" cy="6858000"/>
          </a:xfrm>
          <a:prstGeom prst="straightConnector1">
            <a:avLst/>
          </a:prstGeom>
          <a:noFill/>
          <a:ln w="25400" cap="flat" cmpd="sng">
            <a:solidFill>
              <a:srgbClr val="B5BCC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2. Intermediate - D. Transiiton - Logo Mark Only - Dk">
  <p:cSld name="1_QAD Slides Theme">
    <p:bg>
      <p:bgPr>
        <a:solidFill>
          <a:schemeClr val="accent3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12072" y="1683938"/>
            <a:ext cx="2167851" cy="349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Novice - C. Section Break - Servers">
  <p:cSld name="CUSTOM_6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3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>
            <a:lvl1pPr lvl="0">
              <a:buClr>
                <a:srgbClr val="000000"/>
              </a:buClr>
              <a:buSzPts val="18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8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8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8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8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8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8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8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8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4" name="Google Shape;794;p83"/>
          <p:cNvSpPr/>
          <p:nvPr/>
        </p:nvSpPr>
        <p:spPr>
          <a:xfrm>
            <a:off x="352700" y="4702625"/>
            <a:ext cx="8490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5" name="Google Shape;795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7994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3"/>
          <p:cNvSpPr/>
          <p:nvPr/>
        </p:nvSpPr>
        <p:spPr>
          <a:xfrm>
            <a:off x="1802850" y="2766600"/>
            <a:ext cx="8586300" cy="13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83"/>
          <p:cNvSpPr txBox="1">
            <a:spLocks noGrp="1"/>
          </p:cNvSpPr>
          <p:nvPr>
            <p:ph type="title"/>
          </p:nvPr>
        </p:nvSpPr>
        <p:spPr>
          <a:xfrm>
            <a:off x="2063250" y="2920725"/>
            <a:ext cx="1012800" cy="10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98" name="Google Shape;798;p83"/>
          <p:cNvSpPr txBox="1">
            <a:spLocks noGrp="1"/>
          </p:cNvSpPr>
          <p:nvPr>
            <p:ph type="title" idx="2"/>
          </p:nvPr>
        </p:nvSpPr>
        <p:spPr>
          <a:xfrm>
            <a:off x="3239600" y="3034725"/>
            <a:ext cx="6792600" cy="44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99" name="Google Shape;799;p83"/>
          <p:cNvSpPr txBox="1">
            <a:spLocks noGrp="1"/>
          </p:cNvSpPr>
          <p:nvPr>
            <p:ph type="title" idx="3"/>
          </p:nvPr>
        </p:nvSpPr>
        <p:spPr>
          <a:xfrm>
            <a:off x="3239600" y="3476925"/>
            <a:ext cx="6792600" cy="35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 b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Novice - C. Section Break - Robot">
  <p:cSld name="CUSTOM_6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4"/>
          <p:cNvSpPr/>
          <p:nvPr/>
        </p:nvSpPr>
        <p:spPr>
          <a:xfrm>
            <a:off x="352700" y="4702625"/>
            <a:ext cx="8490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2" name="Google Shape;802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" y="0"/>
            <a:ext cx="12192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4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4" name="Google Shape;804;p84"/>
          <p:cNvSpPr/>
          <p:nvPr/>
        </p:nvSpPr>
        <p:spPr>
          <a:xfrm>
            <a:off x="1802850" y="2766600"/>
            <a:ext cx="8586300" cy="132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84"/>
          <p:cNvSpPr txBox="1">
            <a:spLocks noGrp="1"/>
          </p:cNvSpPr>
          <p:nvPr>
            <p:ph type="title"/>
          </p:nvPr>
        </p:nvSpPr>
        <p:spPr>
          <a:xfrm>
            <a:off x="2063250" y="2920725"/>
            <a:ext cx="1012800" cy="10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06" name="Google Shape;806;p84"/>
          <p:cNvSpPr txBox="1">
            <a:spLocks noGrp="1"/>
          </p:cNvSpPr>
          <p:nvPr>
            <p:ph type="title" idx="2"/>
          </p:nvPr>
        </p:nvSpPr>
        <p:spPr>
          <a:xfrm>
            <a:off x="3239600" y="3034725"/>
            <a:ext cx="6792600" cy="44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07" name="Google Shape;807;p84"/>
          <p:cNvSpPr txBox="1">
            <a:spLocks noGrp="1"/>
          </p:cNvSpPr>
          <p:nvPr>
            <p:ph type="title" idx="3"/>
          </p:nvPr>
        </p:nvSpPr>
        <p:spPr>
          <a:xfrm>
            <a:off x="3239600" y="3476925"/>
            <a:ext cx="6792600" cy="35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 b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Novice - C. Section Break - Ship">
  <p:cSld name="CUSTOM_6_1_1">
    <p:bg>
      <p:bgPr>
        <a:solidFill>
          <a:schemeClr val="accent3"/>
        </a:solidFill>
        <a:effectLst/>
      </p:bgPr>
    </p:bg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5"/>
          <p:cNvSpPr/>
          <p:nvPr/>
        </p:nvSpPr>
        <p:spPr>
          <a:xfrm>
            <a:off x="352700" y="4702625"/>
            <a:ext cx="849000" cy="20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0" name="Google Shape;810;p85"/>
          <p:cNvPicPr preferRelativeResize="0"/>
          <p:nvPr/>
        </p:nvPicPr>
        <p:blipFill rotWithShape="1">
          <a:blip r:embed="rId2">
            <a:alphaModFix amt="44000"/>
          </a:blip>
          <a:srcRect l="1944" t="6068" r="4123"/>
          <a:stretch/>
        </p:blipFill>
        <p:spPr>
          <a:xfrm>
            <a:off x="0" y="0"/>
            <a:ext cx="12192000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5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2" name="Google Shape;812;p85"/>
          <p:cNvSpPr/>
          <p:nvPr/>
        </p:nvSpPr>
        <p:spPr>
          <a:xfrm>
            <a:off x="692500" y="689600"/>
            <a:ext cx="8586300" cy="13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85"/>
          <p:cNvSpPr txBox="1">
            <a:spLocks noGrp="1"/>
          </p:cNvSpPr>
          <p:nvPr>
            <p:ph type="title"/>
          </p:nvPr>
        </p:nvSpPr>
        <p:spPr>
          <a:xfrm>
            <a:off x="952900" y="843725"/>
            <a:ext cx="1012800" cy="10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14" name="Google Shape;814;p85"/>
          <p:cNvSpPr txBox="1">
            <a:spLocks noGrp="1"/>
          </p:cNvSpPr>
          <p:nvPr>
            <p:ph type="title" idx="2"/>
          </p:nvPr>
        </p:nvSpPr>
        <p:spPr>
          <a:xfrm>
            <a:off x="2129250" y="957725"/>
            <a:ext cx="6792600" cy="44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15" name="Google Shape;815;p85"/>
          <p:cNvSpPr txBox="1">
            <a:spLocks noGrp="1"/>
          </p:cNvSpPr>
          <p:nvPr>
            <p:ph type="title" idx="3"/>
          </p:nvPr>
        </p:nvSpPr>
        <p:spPr>
          <a:xfrm>
            <a:off x="2129250" y="1399925"/>
            <a:ext cx="6792600" cy="35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None/>
              <a:defRPr sz="1800"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. Novice - C. Section Break - Auto Factory">
  <p:cSld name="Title Option - 02_1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86"/>
          <p:cNvPicPr preferRelativeResize="0"/>
          <p:nvPr/>
        </p:nvPicPr>
        <p:blipFill rotWithShape="1">
          <a:blip r:embed="rId2">
            <a:alphaModFix amt="44000"/>
          </a:blip>
          <a:srcRect/>
          <a:stretch/>
        </p:blipFill>
        <p:spPr>
          <a:xfrm>
            <a:off x="1" y="0"/>
            <a:ext cx="12192000" cy="685799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86"/>
          <p:cNvSpPr/>
          <p:nvPr/>
        </p:nvSpPr>
        <p:spPr>
          <a:xfrm>
            <a:off x="578825" y="4949450"/>
            <a:ext cx="8586300" cy="13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86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0" name="Google Shape;820;p86"/>
          <p:cNvSpPr txBox="1">
            <a:spLocks noGrp="1"/>
          </p:cNvSpPr>
          <p:nvPr>
            <p:ph type="title"/>
          </p:nvPr>
        </p:nvSpPr>
        <p:spPr>
          <a:xfrm>
            <a:off x="839225" y="5103575"/>
            <a:ext cx="1012800" cy="10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1" name="Google Shape;821;p86"/>
          <p:cNvSpPr txBox="1">
            <a:spLocks noGrp="1"/>
          </p:cNvSpPr>
          <p:nvPr>
            <p:ph type="title" idx="2"/>
          </p:nvPr>
        </p:nvSpPr>
        <p:spPr>
          <a:xfrm>
            <a:off x="2015575" y="5217575"/>
            <a:ext cx="6792600" cy="44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2" name="Google Shape;822;p86"/>
          <p:cNvSpPr txBox="1">
            <a:spLocks noGrp="1"/>
          </p:cNvSpPr>
          <p:nvPr>
            <p:ph type="title" idx="3"/>
          </p:nvPr>
        </p:nvSpPr>
        <p:spPr>
          <a:xfrm>
            <a:off x="2015575" y="5659775"/>
            <a:ext cx="6792600" cy="35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 b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Novice - C. Section Break - Container">
  <p:cSld name="BLANK_1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7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5" name="Google Shape;825;p87"/>
          <p:cNvSpPr/>
          <p:nvPr/>
        </p:nvSpPr>
        <p:spPr>
          <a:xfrm>
            <a:off x="200975" y="5144750"/>
            <a:ext cx="1299600" cy="15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6" name="Google Shape;826;p87"/>
          <p:cNvPicPr preferRelativeResize="0"/>
          <p:nvPr/>
        </p:nvPicPr>
        <p:blipFill rotWithShape="1">
          <a:blip r:embed="rId2">
            <a:alphaModFix/>
          </a:blip>
          <a:srcRect t="12002" b="324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87"/>
          <p:cNvSpPr/>
          <p:nvPr/>
        </p:nvSpPr>
        <p:spPr>
          <a:xfrm>
            <a:off x="1802850" y="2766600"/>
            <a:ext cx="8586300" cy="13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7"/>
          <p:cNvSpPr txBox="1">
            <a:spLocks noGrp="1"/>
          </p:cNvSpPr>
          <p:nvPr>
            <p:ph type="title"/>
          </p:nvPr>
        </p:nvSpPr>
        <p:spPr>
          <a:xfrm>
            <a:off x="3131225" y="3030450"/>
            <a:ext cx="6792600" cy="44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9" name="Google Shape;829;p87"/>
          <p:cNvSpPr txBox="1">
            <a:spLocks noGrp="1"/>
          </p:cNvSpPr>
          <p:nvPr>
            <p:ph type="title" idx="2"/>
          </p:nvPr>
        </p:nvSpPr>
        <p:spPr>
          <a:xfrm>
            <a:off x="3131225" y="3472650"/>
            <a:ext cx="6792600" cy="35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None/>
              <a:defRPr sz="1800"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30" name="Google Shape;830;p87"/>
          <p:cNvSpPr txBox="1">
            <a:spLocks noGrp="1"/>
          </p:cNvSpPr>
          <p:nvPr>
            <p:ph type="title" idx="3"/>
          </p:nvPr>
        </p:nvSpPr>
        <p:spPr>
          <a:xfrm>
            <a:off x="1960450" y="2916450"/>
            <a:ext cx="1012800" cy="10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None/>
              <a:defRPr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31" name="Google Shape;831;p87"/>
          <p:cNvSpPr txBox="1">
            <a:spLocks noGrp="1"/>
          </p:cNvSpPr>
          <p:nvPr>
            <p:ph type="sldNum" idx="4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Novice - C. Section Break - People">
  <p:cSld name="BLANK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8"/>
          <p:cNvSpPr/>
          <p:nvPr/>
        </p:nvSpPr>
        <p:spPr>
          <a:xfrm>
            <a:off x="200975" y="5144750"/>
            <a:ext cx="1299600" cy="15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88"/>
          <p:cNvSpPr/>
          <p:nvPr/>
        </p:nvSpPr>
        <p:spPr>
          <a:xfrm>
            <a:off x="1802850" y="2766600"/>
            <a:ext cx="8586300" cy="13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" y="0"/>
            <a:ext cx="121920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88"/>
          <p:cNvSpPr/>
          <p:nvPr/>
        </p:nvSpPr>
        <p:spPr>
          <a:xfrm>
            <a:off x="1802850" y="2766596"/>
            <a:ext cx="8586300" cy="132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88"/>
          <p:cNvSpPr txBox="1">
            <a:spLocks noGrp="1"/>
          </p:cNvSpPr>
          <p:nvPr>
            <p:ph type="title"/>
          </p:nvPr>
        </p:nvSpPr>
        <p:spPr>
          <a:xfrm>
            <a:off x="2063250" y="2920725"/>
            <a:ext cx="1012800" cy="10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38" name="Google Shape;838;p88"/>
          <p:cNvSpPr txBox="1">
            <a:spLocks noGrp="1"/>
          </p:cNvSpPr>
          <p:nvPr>
            <p:ph type="title" idx="2"/>
          </p:nvPr>
        </p:nvSpPr>
        <p:spPr>
          <a:xfrm>
            <a:off x="3239600" y="3034725"/>
            <a:ext cx="6792600" cy="44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39" name="Google Shape;839;p88"/>
          <p:cNvSpPr txBox="1">
            <a:spLocks noGrp="1"/>
          </p:cNvSpPr>
          <p:nvPr>
            <p:ph type="title" idx="3"/>
          </p:nvPr>
        </p:nvSpPr>
        <p:spPr>
          <a:xfrm>
            <a:off x="3239600" y="3476925"/>
            <a:ext cx="6792600" cy="35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 b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40" name="Google Shape;840;p88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Novice - C. Section Break - Factory Floor">
  <p:cSld name="CUSTOM_5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9"/>
          <p:cNvSpPr/>
          <p:nvPr/>
        </p:nvSpPr>
        <p:spPr>
          <a:xfrm>
            <a:off x="326575" y="5342700"/>
            <a:ext cx="940500" cy="120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3" name="Google Shape;843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7994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89"/>
          <p:cNvSpPr/>
          <p:nvPr/>
        </p:nvSpPr>
        <p:spPr>
          <a:xfrm>
            <a:off x="1802850" y="2766596"/>
            <a:ext cx="8586300" cy="132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89"/>
          <p:cNvSpPr txBox="1">
            <a:spLocks noGrp="1"/>
          </p:cNvSpPr>
          <p:nvPr>
            <p:ph type="title"/>
          </p:nvPr>
        </p:nvSpPr>
        <p:spPr>
          <a:xfrm>
            <a:off x="2063250" y="2920725"/>
            <a:ext cx="1012800" cy="10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46" name="Google Shape;846;p89"/>
          <p:cNvSpPr txBox="1">
            <a:spLocks noGrp="1"/>
          </p:cNvSpPr>
          <p:nvPr>
            <p:ph type="title" idx="2"/>
          </p:nvPr>
        </p:nvSpPr>
        <p:spPr>
          <a:xfrm>
            <a:off x="3239600" y="3034725"/>
            <a:ext cx="6792600" cy="44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47" name="Google Shape;847;p89"/>
          <p:cNvSpPr txBox="1">
            <a:spLocks noGrp="1"/>
          </p:cNvSpPr>
          <p:nvPr>
            <p:ph type="title" idx="3"/>
          </p:nvPr>
        </p:nvSpPr>
        <p:spPr>
          <a:xfrm>
            <a:off x="3239600" y="3476925"/>
            <a:ext cx="6792600" cy="35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 b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48" name="Google Shape;848;p89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>
            <a:lvl1pPr lvl="0">
              <a:buClr>
                <a:srgbClr val="000000"/>
              </a:buClr>
              <a:buSzPts val="18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8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8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8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8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8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8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8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8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Dark BG">
  <p:cSld name="Title Only Dark BG">
    <p:bg>
      <p:bgPr>
        <a:solidFill>
          <a:srgbClr val="38639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5"/>
          <p:cNvSpPr txBox="1">
            <a:spLocks noGrp="1"/>
          </p:cNvSpPr>
          <p:nvPr>
            <p:ph type="body" idx="1"/>
          </p:nvPr>
        </p:nvSpPr>
        <p:spPr>
          <a:xfrm>
            <a:off x="419100" y="203200"/>
            <a:ext cx="113309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6" name="Google Shape;156;p55"/>
          <p:cNvSpPr txBox="1">
            <a:spLocks noGrp="1"/>
          </p:cNvSpPr>
          <p:nvPr>
            <p:ph type="sldNum" idx="12"/>
          </p:nvPr>
        </p:nvSpPr>
        <p:spPr>
          <a:xfrm>
            <a:off x="9918700" y="6537960"/>
            <a:ext cx="20256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55"/>
          <p:cNvSpPr txBox="1">
            <a:spLocks noGrp="1"/>
          </p:cNvSpPr>
          <p:nvPr>
            <p:ph type="title"/>
          </p:nvPr>
        </p:nvSpPr>
        <p:spPr>
          <a:xfrm>
            <a:off x="419100" y="680944"/>
            <a:ext cx="113309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42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and Content Dark BG">
  <p:cSld name="2_Title and Content Dark BG">
    <p:bg>
      <p:bgPr>
        <a:solidFill>
          <a:srgbClr val="38639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7"/>
          <p:cNvSpPr txBox="1">
            <a:spLocks noGrp="1"/>
          </p:cNvSpPr>
          <p:nvPr>
            <p:ph type="sldNum" idx="12"/>
          </p:nvPr>
        </p:nvSpPr>
        <p:spPr>
          <a:xfrm>
            <a:off x="9918700" y="6537960"/>
            <a:ext cx="20256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800" b="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800" b="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800" b="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800" b="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800" b="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800" b="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800" b="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800" b="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body" idx="1"/>
          </p:nvPr>
        </p:nvSpPr>
        <p:spPr>
          <a:xfrm>
            <a:off x="419100" y="1562100"/>
            <a:ext cx="11353800" cy="477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­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Char char="­"/>
              <a:defRPr>
                <a:solidFill>
                  <a:srgbClr val="FFFFFF"/>
                </a:solidFill>
              </a:defRPr>
            </a:lvl3pPr>
            <a:lvl4pPr marL="1828800" lvl="3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­"/>
              <a:defRPr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­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6pPr>
            <a:lvl7pPr marL="3200400" lvl="6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7pPr>
            <a:lvl8pPr marL="3657600" lvl="7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8pPr>
            <a:lvl9pPr marL="4114800" lvl="8" indent="-3429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Char char="­"/>
              <a:defRPr/>
            </a:lvl9pPr>
          </a:lstStyle>
          <a:p>
            <a:endParaRPr/>
          </a:p>
        </p:txBody>
      </p:sp>
      <p:sp>
        <p:nvSpPr>
          <p:cNvPr id="33" name="Google Shape;33;p57"/>
          <p:cNvSpPr txBox="1">
            <a:spLocks noGrp="1"/>
          </p:cNvSpPr>
          <p:nvPr>
            <p:ph type="body" idx="2"/>
          </p:nvPr>
        </p:nvSpPr>
        <p:spPr>
          <a:xfrm>
            <a:off x="419100" y="203200"/>
            <a:ext cx="11353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  <a:defRPr sz="1800" b="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­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6pPr>
            <a:lvl7pPr marL="3200400" lvl="6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7pPr>
            <a:lvl8pPr marL="3657600" lvl="7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8pPr>
            <a:lvl9pPr marL="4114800" lvl="8" indent="-3429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Char char="­"/>
              <a:defRPr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title"/>
          </p:nvPr>
        </p:nvSpPr>
        <p:spPr>
          <a:xfrm>
            <a:off x="419100" y="680944"/>
            <a:ext cx="1135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entury Gothic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75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. Novice - C Section Break - Blue">
  <p:cSld name="Section Break - Blue">
    <p:bg>
      <p:bgPr>
        <a:solidFill>
          <a:schemeClr val="accent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609600" y="3658809"/>
            <a:ext cx="109728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­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­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­"/>
              <a:defRPr>
                <a:solidFill>
                  <a:schemeClr val="accent3"/>
                </a:solidFill>
              </a:defRPr>
            </a:lvl6pPr>
            <a:lvl7pPr marL="3200400" lvl="6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­"/>
              <a:defRPr>
                <a:solidFill>
                  <a:schemeClr val="accent3"/>
                </a:solidFill>
              </a:defRPr>
            </a:lvl7pPr>
            <a:lvl8pPr marL="3657600" lvl="7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­"/>
              <a:defRPr>
                <a:solidFill>
                  <a:schemeClr val="accent3"/>
                </a:solidFill>
              </a:defRPr>
            </a:lvl8pPr>
            <a:lvl9pPr marL="4114800" lvl="8" indent="-3429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800"/>
              <a:buChar char="­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609600" y="2435519"/>
            <a:ext cx="10972800" cy="1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44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2"/>
          <p:cNvPicPr preferRelativeResize="0"/>
          <p:nvPr/>
        </p:nvPicPr>
        <p:blipFill rotWithShape="1">
          <a:blip r:embed="rId2">
            <a:alphaModFix/>
          </a:blip>
          <a:srcRect r="77546"/>
          <a:stretch/>
        </p:blipFill>
        <p:spPr>
          <a:xfrm>
            <a:off x="419100" y="5611744"/>
            <a:ext cx="567747" cy="86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8"/>
          <p:cNvSpPr txBox="1">
            <a:spLocks noGrp="1"/>
          </p:cNvSpPr>
          <p:nvPr>
            <p:ph type="title"/>
          </p:nvPr>
        </p:nvSpPr>
        <p:spPr>
          <a:xfrm>
            <a:off x="419100" y="680944"/>
            <a:ext cx="1135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8"/>
          <p:cNvSpPr txBox="1">
            <a:spLocks noGrp="1"/>
          </p:cNvSpPr>
          <p:nvPr>
            <p:ph type="body" idx="1"/>
          </p:nvPr>
        </p:nvSpPr>
        <p:spPr>
          <a:xfrm>
            <a:off x="419100" y="203200"/>
            <a:ext cx="11353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­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6pPr>
            <a:lvl7pPr marL="3200400" lvl="6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7pPr>
            <a:lvl8pPr marL="3657600" lvl="7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8pPr>
            <a:lvl9pPr marL="4114800" lvl="8" indent="-3429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Char char="­"/>
              <a:defRPr/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sldNum" idx="12"/>
          </p:nvPr>
        </p:nvSpPr>
        <p:spPr>
          <a:xfrm>
            <a:off x="9918700" y="6537960"/>
            <a:ext cx="20256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37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Side Header">
  <p:cSld name="Left Side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 txBox="1">
            <a:spLocks noGrp="1"/>
          </p:cNvSpPr>
          <p:nvPr>
            <p:ph type="title"/>
          </p:nvPr>
        </p:nvSpPr>
        <p:spPr>
          <a:xfrm>
            <a:off x="323134" y="2895344"/>
            <a:ext cx="5071826" cy="327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9"/>
          <p:cNvSpPr txBox="1">
            <a:spLocks noGrp="1"/>
          </p:cNvSpPr>
          <p:nvPr>
            <p:ph type="body" idx="1"/>
          </p:nvPr>
        </p:nvSpPr>
        <p:spPr>
          <a:xfrm>
            <a:off x="323134" y="381001"/>
            <a:ext cx="5071826" cy="244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body" idx="2"/>
          </p:nvPr>
        </p:nvSpPr>
        <p:spPr>
          <a:xfrm>
            <a:off x="5672030" y="381002"/>
            <a:ext cx="6100870" cy="579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​"/>
              <a:defRPr sz="2800">
                <a:solidFill>
                  <a:schemeClr val="dk1"/>
                </a:solidFill>
              </a:defRPr>
            </a:lvl1pPr>
            <a:lvl2pPr marL="914400" lvl="1" indent="-38100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​"/>
              <a:defRPr sz="2400">
                <a:solidFill>
                  <a:schemeClr val="dk1"/>
                </a:solidFill>
              </a:defRPr>
            </a:lvl2pPr>
            <a:lvl3pPr marL="1371600" lvl="2" indent="-35560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​"/>
              <a:defRPr sz="2000">
                <a:solidFill>
                  <a:schemeClr val="dk1"/>
                </a:solidFill>
              </a:defRPr>
            </a:lvl3pPr>
            <a:lvl4pPr marL="1828800" lvl="3" indent="-35560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​"/>
              <a:defRPr sz="2000"/>
            </a:lvl4pPr>
            <a:lvl5pPr marL="2286000" lvl="4" indent="-35560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​"/>
              <a:defRPr sz="2000"/>
            </a:lvl5pPr>
            <a:lvl6pPr marL="2743200" lvl="5" indent="-35560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​"/>
              <a:defRPr sz="2000"/>
            </a:lvl6pPr>
            <a:lvl7pPr marL="3200400" lvl="6" indent="-35560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​"/>
              <a:defRPr sz="2000"/>
            </a:lvl7pPr>
            <a:lvl8pPr marL="3657600" lvl="7" indent="-35560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​"/>
              <a:defRPr sz="2000"/>
            </a:lvl8pPr>
            <a:lvl9pPr marL="4114800" lvl="8" indent="-355600" algn="ctr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2000"/>
              <a:buFont typeface="Arial"/>
              <a:buChar char="​"/>
              <a:defRPr sz="2000"/>
            </a:lvl9pPr>
          </a:lstStyle>
          <a:p>
            <a:endParaRPr/>
          </a:p>
        </p:txBody>
      </p:sp>
      <p:sp>
        <p:nvSpPr>
          <p:cNvPr id="43" name="Google Shape;43;p59"/>
          <p:cNvSpPr txBox="1">
            <a:spLocks noGrp="1"/>
          </p:cNvSpPr>
          <p:nvPr>
            <p:ph type="sldNum" idx="12"/>
          </p:nvPr>
        </p:nvSpPr>
        <p:spPr>
          <a:xfrm>
            <a:off x="9918700" y="6537960"/>
            <a:ext cx="20256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40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38639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1"/>
          <p:cNvSpPr txBox="1">
            <a:spLocks noGrp="1"/>
          </p:cNvSpPr>
          <p:nvPr>
            <p:ph type="sldNum" idx="12"/>
          </p:nvPr>
        </p:nvSpPr>
        <p:spPr>
          <a:xfrm>
            <a:off x="9918700" y="6537960"/>
            <a:ext cx="20256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80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80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80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80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80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80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80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800">
                <a:solidFill>
                  <a:srgbClr val="3863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0" name="Google Shape;160;p61"/>
          <p:cNvSpPr txBox="1">
            <a:spLocks noGrp="1"/>
          </p:cNvSpPr>
          <p:nvPr>
            <p:ph type="body" idx="1"/>
          </p:nvPr>
        </p:nvSpPr>
        <p:spPr>
          <a:xfrm>
            <a:off x="609600" y="3585118"/>
            <a:ext cx="10972800" cy="1988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6pPr>
            <a:lvl7pPr marL="3200400" lvl="6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7pPr>
            <a:lvl8pPr marL="3657600" lvl="7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8pPr>
            <a:lvl9pPr marL="4114800" lvl="8" indent="-3429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Char char="­"/>
              <a:defRPr/>
            </a:lvl9pPr>
          </a:lstStyle>
          <a:p>
            <a:endParaRPr/>
          </a:p>
        </p:txBody>
      </p:sp>
      <p:sp>
        <p:nvSpPr>
          <p:cNvPr id="161" name="Google Shape;161;p61"/>
          <p:cNvSpPr txBox="1">
            <a:spLocks noGrp="1"/>
          </p:cNvSpPr>
          <p:nvPr>
            <p:ph type="title"/>
          </p:nvPr>
        </p:nvSpPr>
        <p:spPr>
          <a:xfrm>
            <a:off x="609600" y="2049593"/>
            <a:ext cx="10972800" cy="145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1"/>
          <p:cNvSpPr txBox="1">
            <a:spLocks noGrp="1"/>
          </p:cNvSpPr>
          <p:nvPr>
            <p:ph type="body" idx="2"/>
          </p:nvPr>
        </p:nvSpPr>
        <p:spPr>
          <a:xfrm>
            <a:off x="609600" y="1554480"/>
            <a:ext cx="10972800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5pPr>
            <a:lvl6pPr marL="2743200" lvl="5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6pPr>
            <a:lvl7pPr marL="3200400" lvl="6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7pPr>
            <a:lvl8pPr marL="3657600" lvl="7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­"/>
              <a:defRPr/>
            </a:lvl8pPr>
            <a:lvl9pPr marL="4114800" lvl="8" indent="-34290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800"/>
              <a:buChar char="­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075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ft Sid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134" y="2895344"/>
            <a:ext cx="5071826" cy="3276856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3134" y="381001"/>
            <a:ext cx="5071826" cy="24475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cap="none" spc="-3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here to edit Section Header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72030" y="381002"/>
            <a:ext cx="6100870" cy="5791198"/>
          </a:xfrm>
        </p:spPr>
        <p:txBody>
          <a:bodyPr bIns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Char char="​"/>
              <a:defRPr sz="2800">
                <a:solidFill>
                  <a:schemeClr val="tx1"/>
                </a:solidFill>
              </a:defRPr>
            </a:lvl1pPr>
            <a:lvl2pPr marL="0" indent="0" algn="ctr">
              <a:buFont typeface="Arial" panose="020B0604020202020204" pitchFamily="34" charset="0"/>
              <a:buChar char="​"/>
              <a:defRPr sz="2400">
                <a:solidFill>
                  <a:schemeClr val="tx1"/>
                </a:solidFill>
              </a:defRPr>
            </a:lvl2pPr>
            <a:lvl3pPr marL="0" indent="0" algn="ctr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Char char="​"/>
              <a:defRPr sz="2000"/>
            </a:lvl4pPr>
            <a:lvl5pPr marL="0" indent="0" algn="ctr">
              <a:buFont typeface="Arial" panose="020B0604020202020204" pitchFamily="34" charset="0"/>
              <a:buChar char="​"/>
              <a:defRPr sz="2000"/>
            </a:lvl5pPr>
            <a:lvl6pPr marL="0" indent="0" algn="ctr">
              <a:buFont typeface="Arial" panose="020B0604020202020204" pitchFamily="34" charset="0"/>
              <a:buChar char="​"/>
              <a:defRPr sz="2000"/>
            </a:lvl6pPr>
            <a:lvl7pPr marL="0" indent="0" algn="ctr">
              <a:buFont typeface="Arial" panose="020B0604020202020204" pitchFamily="34" charset="0"/>
              <a:buChar char="​"/>
              <a:defRPr sz="2000"/>
            </a:lvl7pPr>
            <a:lvl8pPr marL="0" indent="0" algn="ctr">
              <a:buFont typeface="Arial" panose="020B0604020202020204" pitchFamily="34" charset="0"/>
              <a:buChar char="​"/>
              <a:defRPr sz="2000"/>
            </a:lvl8pPr>
            <a:lvl9pPr marL="0" indent="0" algn="ctr">
              <a:buFont typeface="Arial" panose="020B0604020202020204" pitchFamily="34" charset="0"/>
              <a:buChar char="​"/>
              <a:defRPr sz="2000"/>
            </a:lvl9pPr>
          </a:lstStyle>
          <a:p>
            <a:pPr lvl="0"/>
            <a:r>
              <a:rPr lang="en-US" dirty="0"/>
              <a:t>Click icon to add content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3438A-7C34-4C00-93F5-28C2DC00B0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3438A-7C34-4C00-93F5-28C2DC00B0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0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6C46BFC5-1A56-42B5-8116-4D93F25F130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91440" rtlCol="0" anchor="ctr" anchorCtr="0"/>
          <a:lstStyle/>
          <a:p>
            <a:pPr algn="ctr"/>
            <a:endParaRPr lang="en-US" sz="2000" b="0" i="0" u="none" strike="noStrike" kern="1200" spc="0" baseline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19100" y="1562100"/>
            <a:ext cx="5577840" cy="480624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5060" y="1562100"/>
            <a:ext cx="5577840" cy="480624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Here to Edit Title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" y="203200"/>
            <a:ext cx="11330940" cy="365760"/>
          </a:xfrm>
        </p:spPr>
        <p:txBody>
          <a:bodyPr anchor="b" anchorCtr="0">
            <a:noAutofit/>
          </a:bodyPr>
          <a:lstStyle>
            <a:lvl1pPr marL="0" indent="0">
              <a:buFontTx/>
              <a:buNone/>
              <a:defRPr sz="1800" b="0" spc="-3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Here to Edit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7775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6183"/>
            <a:ext cx="10972800" cy="4999951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7452"/>
            <a:ext cx="10972800" cy="70873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600" y="179389"/>
            <a:ext cx="10972800" cy="42862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rgbClr val="4F81BD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2E47E-D164-4B9B-89A6-1B2E7F84B1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1400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50" b="0"/>
            </a:lvl1pPr>
          </a:lstStyle>
          <a:p>
            <a:fld id="{D295FD85-0E9A-9A4B-AEA4-CF6493BFD0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9100" y="1562100"/>
            <a:ext cx="11353800" cy="47795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choose icon below to </a:t>
            </a:r>
            <a:r>
              <a:rPr lang="en-US" dirty="0" smtClean="0"/>
              <a:t>insert </a:t>
            </a:r>
            <a:r>
              <a:rPr lang="en-US" dirty="0"/>
              <a:t>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19100" y="203200"/>
            <a:ext cx="11353800" cy="365760"/>
          </a:xfrm>
        </p:spPr>
        <p:txBody>
          <a:bodyPr anchor="b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1350" b="0" spc="-2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Here to Edit Section Header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055C74-50FE-442E-B00D-27CCC9271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680944"/>
            <a:ext cx="11353800" cy="457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Here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5529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rgbClr val="3863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hidden"/>
        <p:txBody>
          <a:bodyPr/>
          <a:lstStyle>
            <a:lvl1pPr>
              <a:defRPr>
                <a:solidFill>
                  <a:srgbClr val="38639F"/>
                </a:solidFill>
              </a:defRPr>
            </a:lvl1pPr>
          </a:lstStyle>
          <a:p>
            <a:fld id="{D295FD85-0E9A-9A4B-AEA4-CF6493BFD0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585120"/>
            <a:ext cx="10972800" cy="198861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500" b="0" spc="-2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Author/Date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2049593"/>
            <a:ext cx="10972800" cy="145034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lnSpc>
                <a:spcPct val="100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Here to Edit Title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554482"/>
            <a:ext cx="10972800" cy="428625"/>
          </a:xfrm>
        </p:spPr>
        <p:txBody>
          <a:bodyPr lIns="0" rIns="0" anchor="b" anchorCtr="0">
            <a:noAutofit/>
          </a:bodyPr>
          <a:lstStyle>
            <a:lvl1pPr marL="0" indent="0" algn="ctr">
              <a:buFontTx/>
              <a:buNone/>
              <a:defRPr sz="1350" b="0" spc="-2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6230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Advanced - Big Idea/Image placeholder - Dk">
  <p:cSld name="Big Idea with Image - Dark">
    <p:bg>
      <p:bgPr>
        <a:solidFill>
          <a:schemeClr val="accent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354325" y="5218250"/>
            <a:ext cx="934200" cy="14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>
            <a:spLocks noGrp="1"/>
          </p:cNvSpPr>
          <p:nvPr>
            <p:ph type="pic" idx="2"/>
          </p:nvPr>
        </p:nvSpPr>
        <p:spPr>
          <a:xfrm>
            <a:off x="-125" y="0"/>
            <a:ext cx="12192000" cy="6858000"/>
          </a:xfrm>
          <a:prstGeom prst="rect">
            <a:avLst/>
          </a:prstGeom>
          <a:solidFill>
            <a:schemeClr val="accent3">
              <a:alpha val="49019"/>
            </a:schemeClr>
          </a:solidFill>
          <a:ln>
            <a:noFill/>
          </a:ln>
        </p:spPr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838200" y="1846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xfrm>
            <a:off x="838200" y="3449825"/>
            <a:ext cx="105156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0436"/>
              </a:buClr>
              <a:buSzPts val="2000"/>
              <a:buNone/>
              <a:defRPr sz="20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800"/>
              <a:buChar char="•"/>
              <a:defRPr sz="18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0436"/>
              </a:buClr>
              <a:buSzPts val="1600"/>
              <a:buChar char="•"/>
              <a:defRPr sz="16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roxima Nova"/>
              <a:buChar char="•"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roxima Nova Extrabold"/>
              <a:buNone/>
              <a:defRPr sz="4400" b="1" i="0" u="none" strike="noStrike" cap="none">
                <a:solidFill>
                  <a:schemeClr val="accent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90">
            <a:alphaModFix/>
          </a:blip>
          <a:srcRect r="77546"/>
          <a:stretch/>
        </p:blipFill>
        <p:spPr>
          <a:xfrm>
            <a:off x="419100" y="5611744"/>
            <a:ext cx="567747" cy="8633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9747300" y="6274260"/>
            <a:ext cx="2025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8" r:id="rId46"/>
    <p:sldLayoutId id="2147483700" r:id="rId47"/>
    <p:sldLayoutId id="2147483701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708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4" r:id="rId61"/>
    <p:sldLayoutId id="2147483715" r:id="rId62"/>
    <p:sldLayoutId id="2147483716" r:id="rId63"/>
    <p:sldLayoutId id="2147483717" r:id="rId64"/>
    <p:sldLayoutId id="2147483718" r:id="rId65"/>
    <p:sldLayoutId id="2147483719" r:id="rId66"/>
    <p:sldLayoutId id="2147483720" r:id="rId67"/>
    <p:sldLayoutId id="2147483721" r:id="rId68"/>
    <p:sldLayoutId id="2147483722" r:id="rId69"/>
    <p:sldLayoutId id="2147483723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8" r:id="rId83"/>
    <p:sldLayoutId id="2147483752" r:id="rId84"/>
    <p:sldLayoutId id="2147483753" r:id="rId85"/>
    <p:sldLayoutId id="2147483754" r:id="rId86"/>
    <p:sldLayoutId id="2147483755" r:id="rId87"/>
    <p:sldLayoutId id="2147483756" r:id="rId88"/>
  </p:sldLayoutIdLst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 smtClean="0"/>
              <a:t>Manufacturing </a:t>
            </a:r>
            <a:r>
              <a:rPr lang="en-US" dirty="0" smtClean="0"/>
              <a:t>Master Data</a:t>
            </a:r>
            <a:endParaRPr dirty="0"/>
          </a:p>
        </p:txBody>
      </p:sp>
      <p:sp>
        <p:nvSpPr>
          <p:cNvPr id="855" name="Google Shape;855;p90"/>
          <p:cNvSpPr txBox="1">
            <a:spLocks noGrp="1"/>
          </p:cNvSpPr>
          <p:nvPr>
            <p:ph type="body" idx="2"/>
          </p:nvPr>
        </p:nvSpPr>
        <p:spPr>
          <a:xfrm>
            <a:off x="4897438" y="3595673"/>
            <a:ext cx="6892800" cy="11906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 smtClean="0"/>
              <a:t>Presented By</a:t>
            </a:r>
            <a:r>
              <a:rPr lang="en-GB" dirty="0" smtClean="0"/>
              <a:t>: Amol Sutar</a:t>
            </a:r>
            <a:endParaRPr lang="en-GB" dirty="0" smtClean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 smtClean="0"/>
              <a:t>Date: </a:t>
            </a:r>
            <a:r>
              <a:rPr lang="en-GB" dirty="0" smtClean="0"/>
              <a:t>02-May-2025</a:t>
            </a:r>
            <a:endParaRPr dirty="0"/>
          </a:p>
        </p:txBody>
      </p:sp>
      <p:pic>
        <p:nvPicPr>
          <p:cNvPr id="4" name="Google Shape;4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378" y="2074675"/>
            <a:ext cx="1682845" cy="270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8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Bill of Material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A Bill of Materials (BOM) is a structured list that details all the raw materials, sub-assemblies, components, and parts needed to manufacture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a product. 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Comprehensive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Inventory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+mn-lt"/>
              </a:rPr>
              <a:t>It lists every item required, from raw materials to finished sub-assemblies. </a:t>
            </a:r>
            <a:endParaRPr lang="en-US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Quantity Specifications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+mn-lt"/>
              </a:rPr>
              <a:t>It specifies the exact quantities of each component needed. </a:t>
            </a:r>
            <a:endParaRPr lang="en-US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Hierarchical Structure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+mn-lt"/>
              </a:rPr>
              <a:t>BOMs can be single-level, showing only the direct components, or multi-level, outlining the relationships between sub-assemblies and their components. </a:t>
            </a:r>
          </a:p>
          <a:p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20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Bill of Material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179" y="1388017"/>
            <a:ext cx="8843975" cy="48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Bill of Material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39" y="1327426"/>
            <a:ext cx="7910685" cy="49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4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Work Center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8331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Work Center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A work center is a physical or logical location where work is performed, often within a manufacturing or production environment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  <a:latin typeface="+mn-lt"/>
              </a:rPr>
              <a:t>Physical or Logical</a:t>
            </a:r>
            <a:r>
              <a:rPr lang="en-GB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+mn-lt"/>
              </a:rPr>
              <a:t>Work centers can be a defined physical area (like a specific workshop) or a logical grouping of resources (like a team of employees performing a specific task). </a:t>
            </a:r>
            <a:endParaRPr lang="en-US" dirty="0" smtClean="0">
              <a:solidFill>
                <a:schemeClr val="bg1"/>
              </a:solidFill>
              <a:latin typeface="+mn-lt"/>
            </a:endParaRPr>
          </a:p>
          <a:p>
            <a:r>
              <a:rPr lang="en-GB" dirty="0">
                <a:solidFill>
                  <a:schemeClr val="bg1"/>
                </a:solidFill>
                <a:latin typeface="+mn-lt"/>
              </a:rPr>
              <a:t>Resource Management</a:t>
            </a:r>
            <a:r>
              <a:rPr lang="en-GB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+mn-lt"/>
              </a:rPr>
              <a:t>They allow for the allocation of resources (machines, labor, materials) to specific tasks or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operations.</a:t>
            </a:r>
          </a:p>
          <a:p>
            <a:r>
              <a:rPr lang="en-GB" dirty="0">
                <a:solidFill>
                  <a:schemeClr val="bg1"/>
                </a:solidFill>
                <a:latin typeface="+mn-lt"/>
              </a:rPr>
              <a:t>Scheduling and Routing</a:t>
            </a:r>
            <a:r>
              <a:rPr lang="en-GB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+mn-lt"/>
              </a:rPr>
              <a:t>Work centers are used to schedule and route operations, ensuring that tasks are performed in the correct sequence and at the appropriate location. </a:t>
            </a:r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2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Work Center example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310" y="1427523"/>
            <a:ext cx="8580877" cy="471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Work Center example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619" y="1380434"/>
            <a:ext cx="5623008" cy="3050715"/>
          </a:xfrm>
          <a:prstGeom prst="rect">
            <a:avLst/>
          </a:prstGeom>
        </p:spPr>
      </p:pic>
      <p:grpSp>
        <p:nvGrpSpPr>
          <p:cNvPr id="8" name="Group 152"/>
          <p:cNvGrpSpPr>
            <a:grpSpLocks noChangeAspect="1"/>
          </p:cNvGrpSpPr>
          <p:nvPr/>
        </p:nvGrpSpPr>
        <p:grpSpPr bwMode="auto">
          <a:xfrm>
            <a:off x="8442592" y="1408079"/>
            <a:ext cx="2429236" cy="3067575"/>
            <a:chOff x="1316" y="1498"/>
            <a:chExt cx="1375" cy="1736"/>
          </a:xfrm>
        </p:grpSpPr>
        <p:sp>
          <p:nvSpPr>
            <p:cNvPr id="9" name="Rectangle 153"/>
            <p:cNvSpPr>
              <a:spLocks noChangeAspect="1" noChangeArrowheads="1"/>
            </p:cNvSpPr>
            <p:nvPr/>
          </p:nvSpPr>
          <p:spPr bwMode="auto">
            <a:xfrm>
              <a:off x="1316" y="1518"/>
              <a:ext cx="1365" cy="17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154"/>
            <p:cNvSpPr>
              <a:spLocks noChangeAspect="1"/>
            </p:cNvSpPr>
            <p:nvPr/>
          </p:nvSpPr>
          <p:spPr bwMode="auto">
            <a:xfrm>
              <a:off x="1395" y="3113"/>
              <a:ext cx="340" cy="85"/>
            </a:xfrm>
            <a:custGeom>
              <a:avLst/>
              <a:gdLst>
                <a:gd name="T0" fmla="*/ 0 w 681"/>
                <a:gd name="T1" fmla="*/ 7 h 172"/>
                <a:gd name="T2" fmla="*/ 0 w 681"/>
                <a:gd name="T3" fmla="*/ 85 h 172"/>
                <a:gd name="T4" fmla="*/ 248 w 681"/>
                <a:gd name="T5" fmla="*/ 77 h 172"/>
                <a:gd name="T6" fmla="*/ 340 w 681"/>
                <a:gd name="T7" fmla="*/ 0 h 172"/>
                <a:gd name="T8" fmla="*/ 0 w 681"/>
                <a:gd name="T9" fmla="*/ 7 h 1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1"/>
                <a:gd name="T16" fmla="*/ 0 h 172"/>
                <a:gd name="T17" fmla="*/ 681 w 681"/>
                <a:gd name="T18" fmla="*/ 172 h 1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1" h="172">
                  <a:moveTo>
                    <a:pt x="0" y="15"/>
                  </a:moveTo>
                  <a:lnTo>
                    <a:pt x="0" y="172"/>
                  </a:lnTo>
                  <a:lnTo>
                    <a:pt x="497" y="155"/>
                  </a:lnTo>
                  <a:lnTo>
                    <a:pt x="681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AutoShape 155"/>
            <p:cNvSpPr>
              <a:spLocks noChangeAspect="1" noChangeArrowheads="1" noTextEdit="1"/>
            </p:cNvSpPr>
            <p:nvPr/>
          </p:nvSpPr>
          <p:spPr bwMode="auto">
            <a:xfrm>
              <a:off x="1316" y="1498"/>
              <a:ext cx="1375" cy="1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156"/>
            <p:cNvSpPr>
              <a:spLocks noChangeAspect="1"/>
            </p:cNvSpPr>
            <p:nvPr/>
          </p:nvSpPr>
          <p:spPr bwMode="auto">
            <a:xfrm>
              <a:off x="1813" y="2459"/>
              <a:ext cx="294" cy="60"/>
            </a:xfrm>
            <a:custGeom>
              <a:avLst/>
              <a:gdLst>
                <a:gd name="T0" fmla="*/ 0 w 587"/>
                <a:gd name="T1" fmla="*/ 6 h 120"/>
                <a:gd name="T2" fmla="*/ 0 w 587"/>
                <a:gd name="T3" fmla="*/ 55 h 120"/>
                <a:gd name="T4" fmla="*/ 213 w 587"/>
                <a:gd name="T5" fmla="*/ 60 h 120"/>
                <a:gd name="T6" fmla="*/ 294 w 587"/>
                <a:gd name="T7" fmla="*/ 0 h 120"/>
                <a:gd name="T8" fmla="*/ 0 w 587"/>
                <a:gd name="T9" fmla="*/ 6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7"/>
                <a:gd name="T16" fmla="*/ 0 h 120"/>
                <a:gd name="T17" fmla="*/ 587 w 587"/>
                <a:gd name="T18" fmla="*/ 120 h 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7" h="120">
                  <a:moveTo>
                    <a:pt x="0" y="12"/>
                  </a:moveTo>
                  <a:lnTo>
                    <a:pt x="0" y="110"/>
                  </a:lnTo>
                  <a:lnTo>
                    <a:pt x="426" y="120"/>
                  </a:lnTo>
                  <a:lnTo>
                    <a:pt x="58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157"/>
            <p:cNvSpPr>
              <a:spLocks noChangeAspect="1"/>
            </p:cNvSpPr>
            <p:nvPr/>
          </p:nvSpPr>
          <p:spPr bwMode="auto">
            <a:xfrm>
              <a:off x="2083" y="2079"/>
              <a:ext cx="294" cy="61"/>
            </a:xfrm>
            <a:custGeom>
              <a:avLst/>
              <a:gdLst>
                <a:gd name="T0" fmla="*/ 0 w 587"/>
                <a:gd name="T1" fmla="*/ 6 h 123"/>
                <a:gd name="T2" fmla="*/ 0 w 587"/>
                <a:gd name="T3" fmla="*/ 54 h 123"/>
                <a:gd name="T4" fmla="*/ 213 w 587"/>
                <a:gd name="T5" fmla="*/ 61 h 123"/>
                <a:gd name="T6" fmla="*/ 294 w 587"/>
                <a:gd name="T7" fmla="*/ 0 h 123"/>
                <a:gd name="T8" fmla="*/ 0 w 587"/>
                <a:gd name="T9" fmla="*/ 6 h 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7"/>
                <a:gd name="T16" fmla="*/ 0 h 123"/>
                <a:gd name="T17" fmla="*/ 587 w 587"/>
                <a:gd name="T18" fmla="*/ 123 h 1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7" h="123">
                  <a:moveTo>
                    <a:pt x="0" y="12"/>
                  </a:moveTo>
                  <a:lnTo>
                    <a:pt x="0" y="109"/>
                  </a:lnTo>
                  <a:lnTo>
                    <a:pt x="426" y="123"/>
                  </a:lnTo>
                  <a:lnTo>
                    <a:pt x="58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Rectangle 158"/>
            <p:cNvSpPr>
              <a:spLocks noChangeAspect="1" noChangeArrowheads="1"/>
            </p:cNvSpPr>
            <p:nvPr/>
          </p:nvSpPr>
          <p:spPr bwMode="auto">
            <a:xfrm>
              <a:off x="1900" y="2501"/>
              <a:ext cx="26" cy="145"/>
            </a:xfrm>
            <a:prstGeom prst="rect">
              <a:avLst/>
            </a:prstGeom>
            <a:solidFill>
              <a:srgbClr val="00001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Rectangle 159"/>
            <p:cNvSpPr>
              <a:spLocks noChangeAspect="1" noChangeArrowheads="1"/>
            </p:cNvSpPr>
            <p:nvPr/>
          </p:nvSpPr>
          <p:spPr bwMode="auto">
            <a:xfrm>
              <a:off x="2170" y="2121"/>
              <a:ext cx="25" cy="144"/>
            </a:xfrm>
            <a:prstGeom prst="rect">
              <a:avLst/>
            </a:prstGeom>
            <a:solidFill>
              <a:srgbClr val="00001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160"/>
            <p:cNvSpPr>
              <a:spLocks noChangeAspect="1"/>
            </p:cNvSpPr>
            <p:nvPr/>
          </p:nvSpPr>
          <p:spPr bwMode="auto">
            <a:xfrm>
              <a:off x="2251" y="1686"/>
              <a:ext cx="61" cy="118"/>
            </a:xfrm>
            <a:custGeom>
              <a:avLst/>
              <a:gdLst>
                <a:gd name="T0" fmla="*/ 0 w 122"/>
                <a:gd name="T1" fmla="*/ 0 h 236"/>
                <a:gd name="T2" fmla="*/ 30 w 122"/>
                <a:gd name="T3" fmla="*/ 17 h 236"/>
                <a:gd name="T4" fmla="*/ 61 w 122"/>
                <a:gd name="T5" fmla="*/ 42 h 236"/>
                <a:gd name="T6" fmla="*/ 56 w 122"/>
                <a:gd name="T7" fmla="*/ 74 h 236"/>
                <a:gd name="T8" fmla="*/ 53 w 122"/>
                <a:gd name="T9" fmla="*/ 118 h 236"/>
                <a:gd name="T10" fmla="*/ 30 w 122"/>
                <a:gd name="T11" fmla="*/ 114 h 236"/>
                <a:gd name="T12" fmla="*/ 0 w 122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2"/>
                <a:gd name="T22" fmla="*/ 0 h 236"/>
                <a:gd name="T23" fmla="*/ 122 w 122"/>
                <a:gd name="T24" fmla="*/ 236 h 2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2" h="236">
                  <a:moveTo>
                    <a:pt x="0" y="0"/>
                  </a:moveTo>
                  <a:lnTo>
                    <a:pt x="59" y="34"/>
                  </a:lnTo>
                  <a:lnTo>
                    <a:pt x="122" y="83"/>
                  </a:lnTo>
                  <a:lnTo>
                    <a:pt x="112" y="148"/>
                  </a:lnTo>
                  <a:lnTo>
                    <a:pt x="105" y="236"/>
                  </a:lnTo>
                  <a:lnTo>
                    <a:pt x="59" y="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AF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161"/>
            <p:cNvSpPr>
              <a:spLocks noChangeAspect="1"/>
            </p:cNvSpPr>
            <p:nvPr/>
          </p:nvSpPr>
          <p:spPr bwMode="auto">
            <a:xfrm>
              <a:off x="2186" y="1571"/>
              <a:ext cx="111" cy="107"/>
            </a:xfrm>
            <a:custGeom>
              <a:avLst/>
              <a:gdLst>
                <a:gd name="T0" fmla="*/ 111 w 222"/>
                <a:gd name="T1" fmla="*/ 13 h 214"/>
                <a:gd name="T2" fmla="*/ 111 w 222"/>
                <a:gd name="T3" fmla="*/ 29 h 214"/>
                <a:gd name="T4" fmla="*/ 111 w 222"/>
                <a:gd name="T5" fmla="*/ 35 h 214"/>
                <a:gd name="T6" fmla="*/ 111 w 222"/>
                <a:gd name="T7" fmla="*/ 41 h 214"/>
                <a:gd name="T8" fmla="*/ 105 w 222"/>
                <a:gd name="T9" fmla="*/ 46 h 214"/>
                <a:gd name="T10" fmla="*/ 106 w 222"/>
                <a:gd name="T11" fmla="*/ 57 h 214"/>
                <a:gd name="T12" fmla="*/ 109 w 222"/>
                <a:gd name="T13" fmla="*/ 65 h 214"/>
                <a:gd name="T14" fmla="*/ 108 w 222"/>
                <a:gd name="T15" fmla="*/ 69 h 214"/>
                <a:gd name="T16" fmla="*/ 105 w 222"/>
                <a:gd name="T17" fmla="*/ 72 h 214"/>
                <a:gd name="T18" fmla="*/ 100 w 222"/>
                <a:gd name="T19" fmla="*/ 72 h 214"/>
                <a:gd name="T20" fmla="*/ 100 w 222"/>
                <a:gd name="T21" fmla="*/ 78 h 214"/>
                <a:gd name="T22" fmla="*/ 97 w 222"/>
                <a:gd name="T23" fmla="*/ 83 h 214"/>
                <a:gd name="T24" fmla="*/ 97 w 222"/>
                <a:gd name="T25" fmla="*/ 85 h 214"/>
                <a:gd name="T26" fmla="*/ 92 w 222"/>
                <a:gd name="T27" fmla="*/ 89 h 214"/>
                <a:gd name="T28" fmla="*/ 87 w 222"/>
                <a:gd name="T29" fmla="*/ 92 h 214"/>
                <a:gd name="T30" fmla="*/ 84 w 222"/>
                <a:gd name="T31" fmla="*/ 97 h 214"/>
                <a:gd name="T32" fmla="*/ 78 w 222"/>
                <a:gd name="T33" fmla="*/ 104 h 214"/>
                <a:gd name="T34" fmla="*/ 70 w 222"/>
                <a:gd name="T35" fmla="*/ 105 h 214"/>
                <a:gd name="T36" fmla="*/ 66 w 222"/>
                <a:gd name="T37" fmla="*/ 106 h 214"/>
                <a:gd name="T38" fmla="*/ 61 w 222"/>
                <a:gd name="T39" fmla="*/ 105 h 214"/>
                <a:gd name="T40" fmla="*/ 55 w 222"/>
                <a:gd name="T41" fmla="*/ 101 h 214"/>
                <a:gd name="T42" fmla="*/ 51 w 222"/>
                <a:gd name="T43" fmla="*/ 107 h 214"/>
                <a:gd name="T44" fmla="*/ 27 w 222"/>
                <a:gd name="T45" fmla="*/ 106 h 214"/>
                <a:gd name="T46" fmla="*/ 0 w 222"/>
                <a:gd name="T47" fmla="*/ 89 h 214"/>
                <a:gd name="T48" fmla="*/ 0 w 222"/>
                <a:gd name="T49" fmla="*/ 46 h 214"/>
                <a:gd name="T50" fmla="*/ 17 w 222"/>
                <a:gd name="T51" fmla="*/ 21 h 214"/>
                <a:gd name="T52" fmla="*/ 41 w 222"/>
                <a:gd name="T53" fmla="*/ 15 h 214"/>
                <a:gd name="T54" fmla="*/ 98 w 222"/>
                <a:gd name="T55" fmla="*/ 0 h 214"/>
                <a:gd name="T56" fmla="*/ 111 w 222"/>
                <a:gd name="T57" fmla="*/ 13 h 2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22"/>
                <a:gd name="T88" fmla="*/ 0 h 214"/>
                <a:gd name="T89" fmla="*/ 222 w 222"/>
                <a:gd name="T90" fmla="*/ 214 h 2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22" h="214">
                  <a:moveTo>
                    <a:pt x="222" y="27"/>
                  </a:moveTo>
                  <a:lnTo>
                    <a:pt x="222" y="58"/>
                  </a:lnTo>
                  <a:lnTo>
                    <a:pt x="221" y="70"/>
                  </a:lnTo>
                  <a:lnTo>
                    <a:pt x="221" y="82"/>
                  </a:lnTo>
                  <a:lnTo>
                    <a:pt x="210" y="92"/>
                  </a:lnTo>
                  <a:lnTo>
                    <a:pt x="212" y="114"/>
                  </a:lnTo>
                  <a:lnTo>
                    <a:pt x="217" y="129"/>
                  </a:lnTo>
                  <a:lnTo>
                    <a:pt x="216" y="138"/>
                  </a:lnTo>
                  <a:lnTo>
                    <a:pt x="210" y="143"/>
                  </a:lnTo>
                  <a:lnTo>
                    <a:pt x="199" y="144"/>
                  </a:lnTo>
                  <a:lnTo>
                    <a:pt x="199" y="156"/>
                  </a:lnTo>
                  <a:lnTo>
                    <a:pt x="193" y="165"/>
                  </a:lnTo>
                  <a:lnTo>
                    <a:pt x="193" y="170"/>
                  </a:lnTo>
                  <a:lnTo>
                    <a:pt x="183" y="178"/>
                  </a:lnTo>
                  <a:lnTo>
                    <a:pt x="173" y="183"/>
                  </a:lnTo>
                  <a:lnTo>
                    <a:pt x="168" y="194"/>
                  </a:lnTo>
                  <a:lnTo>
                    <a:pt x="156" y="207"/>
                  </a:lnTo>
                  <a:lnTo>
                    <a:pt x="139" y="209"/>
                  </a:lnTo>
                  <a:lnTo>
                    <a:pt x="131" y="211"/>
                  </a:lnTo>
                  <a:lnTo>
                    <a:pt x="122" y="209"/>
                  </a:lnTo>
                  <a:lnTo>
                    <a:pt x="109" y="202"/>
                  </a:lnTo>
                  <a:lnTo>
                    <a:pt x="102" y="214"/>
                  </a:lnTo>
                  <a:lnTo>
                    <a:pt x="54" y="211"/>
                  </a:lnTo>
                  <a:lnTo>
                    <a:pt x="0" y="178"/>
                  </a:lnTo>
                  <a:lnTo>
                    <a:pt x="0" y="92"/>
                  </a:lnTo>
                  <a:lnTo>
                    <a:pt x="34" y="41"/>
                  </a:lnTo>
                  <a:lnTo>
                    <a:pt x="81" y="31"/>
                  </a:lnTo>
                  <a:lnTo>
                    <a:pt x="195" y="0"/>
                  </a:lnTo>
                  <a:lnTo>
                    <a:pt x="222" y="27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162"/>
            <p:cNvSpPr>
              <a:spLocks noChangeAspect="1"/>
            </p:cNvSpPr>
            <p:nvPr/>
          </p:nvSpPr>
          <p:spPr bwMode="auto">
            <a:xfrm>
              <a:off x="2121" y="1642"/>
              <a:ext cx="178" cy="304"/>
            </a:xfrm>
            <a:custGeom>
              <a:avLst/>
              <a:gdLst>
                <a:gd name="T0" fmla="*/ 63 w 357"/>
                <a:gd name="T1" fmla="*/ 0 h 607"/>
                <a:gd name="T2" fmla="*/ 58 w 357"/>
                <a:gd name="T3" fmla="*/ 6 h 607"/>
                <a:gd name="T4" fmla="*/ 55 w 357"/>
                <a:gd name="T5" fmla="*/ 17 h 607"/>
                <a:gd name="T6" fmla="*/ 41 w 357"/>
                <a:gd name="T7" fmla="*/ 31 h 607"/>
                <a:gd name="T8" fmla="*/ 23 w 357"/>
                <a:gd name="T9" fmla="*/ 69 h 607"/>
                <a:gd name="T10" fmla="*/ 20 w 357"/>
                <a:gd name="T11" fmla="*/ 93 h 607"/>
                <a:gd name="T12" fmla="*/ 7 w 357"/>
                <a:gd name="T13" fmla="*/ 146 h 607"/>
                <a:gd name="T14" fmla="*/ 7 w 357"/>
                <a:gd name="T15" fmla="*/ 170 h 607"/>
                <a:gd name="T16" fmla="*/ 8 w 357"/>
                <a:gd name="T17" fmla="*/ 186 h 607"/>
                <a:gd name="T18" fmla="*/ 2 w 357"/>
                <a:gd name="T19" fmla="*/ 222 h 607"/>
                <a:gd name="T20" fmla="*/ 0 w 357"/>
                <a:gd name="T21" fmla="*/ 244 h 607"/>
                <a:gd name="T22" fmla="*/ 8 w 357"/>
                <a:gd name="T23" fmla="*/ 256 h 607"/>
                <a:gd name="T24" fmla="*/ 11 w 357"/>
                <a:gd name="T25" fmla="*/ 264 h 607"/>
                <a:gd name="T26" fmla="*/ 36 w 357"/>
                <a:gd name="T27" fmla="*/ 304 h 607"/>
                <a:gd name="T28" fmla="*/ 91 w 357"/>
                <a:gd name="T29" fmla="*/ 289 h 607"/>
                <a:gd name="T30" fmla="*/ 165 w 357"/>
                <a:gd name="T31" fmla="*/ 260 h 607"/>
                <a:gd name="T32" fmla="*/ 178 w 357"/>
                <a:gd name="T33" fmla="*/ 230 h 607"/>
                <a:gd name="T34" fmla="*/ 178 w 357"/>
                <a:gd name="T35" fmla="*/ 203 h 607"/>
                <a:gd name="T36" fmla="*/ 168 w 357"/>
                <a:gd name="T37" fmla="*/ 145 h 607"/>
                <a:gd name="T38" fmla="*/ 165 w 357"/>
                <a:gd name="T39" fmla="*/ 123 h 607"/>
                <a:gd name="T40" fmla="*/ 161 w 357"/>
                <a:gd name="T41" fmla="*/ 104 h 607"/>
                <a:gd name="T42" fmla="*/ 154 w 357"/>
                <a:gd name="T43" fmla="*/ 87 h 607"/>
                <a:gd name="T44" fmla="*/ 143 w 357"/>
                <a:gd name="T45" fmla="*/ 68 h 607"/>
                <a:gd name="T46" fmla="*/ 139 w 357"/>
                <a:gd name="T47" fmla="*/ 37 h 607"/>
                <a:gd name="T48" fmla="*/ 119 w 357"/>
                <a:gd name="T49" fmla="*/ 32 h 607"/>
                <a:gd name="T50" fmla="*/ 109 w 357"/>
                <a:gd name="T51" fmla="*/ 31 h 607"/>
                <a:gd name="T52" fmla="*/ 101 w 357"/>
                <a:gd name="T53" fmla="*/ 28 h 607"/>
                <a:gd name="T54" fmla="*/ 94 w 357"/>
                <a:gd name="T55" fmla="*/ 26 h 607"/>
                <a:gd name="T56" fmla="*/ 88 w 357"/>
                <a:gd name="T57" fmla="*/ 22 h 607"/>
                <a:gd name="T58" fmla="*/ 82 w 357"/>
                <a:gd name="T59" fmla="*/ 19 h 607"/>
                <a:gd name="T60" fmla="*/ 76 w 357"/>
                <a:gd name="T61" fmla="*/ 14 h 607"/>
                <a:gd name="T62" fmla="*/ 70 w 357"/>
                <a:gd name="T63" fmla="*/ 8 h 607"/>
                <a:gd name="T64" fmla="*/ 63 w 357"/>
                <a:gd name="T65" fmla="*/ 0 h 60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7"/>
                <a:gd name="T100" fmla="*/ 0 h 607"/>
                <a:gd name="T101" fmla="*/ 357 w 357"/>
                <a:gd name="T102" fmla="*/ 607 h 60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7" h="607">
                  <a:moveTo>
                    <a:pt x="126" y="0"/>
                  </a:moveTo>
                  <a:lnTo>
                    <a:pt x="117" y="12"/>
                  </a:lnTo>
                  <a:lnTo>
                    <a:pt x="111" y="34"/>
                  </a:lnTo>
                  <a:lnTo>
                    <a:pt x="82" y="61"/>
                  </a:lnTo>
                  <a:lnTo>
                    <a:pt x="46" y="137"/>
                  </a:lnTo>
                  <a:lnTo>
                    <a:pt x="41" y="185"/>
                  </a:lnTo>
                  <a:lnTo>
                    <a:pt x="14" y="292"/>
                  </a:lnTo>
                  <a:lnTo>
                    <a:pt x="14" y="339"/>
                  </a:lnTo>
                  <a:lnTo>
                    <a:pt x="16" y="371"/>
                  </a:lnTo>
                  <a:lnTo>
                    <a:pt x="4" y="443"/>
                  </a:lnTo>
                  <a:lnTo>
                    <a:pt x="0" y="487"/>
                  </a:lnTo>
                  <a:lnTo>
                    <a:pt x="16" y="512"/>
                  </a:lnTo>
                  <a:lnTo>
                    <a:pt x="22" y="528"/>
                  </a:lnTo>
                  <a:lnTo>
                    <a:pt x="73" y="607"/>
                  </a:lnTo>
                  <a:lnTo>
                    <a:pt x="182" y="577"/>
                  </a:lnTo>
                  <a:lnTo>
                    <a:pt x="331" y="519"/>
                  </a:lnTo>
                  <a:lnTo>
                    <a:pt x="357" y="460"/>
                  </a:lnTo>
                  <a:lnTo>
                    <a:pt x="357" y="405"/>
                  </a:lnTo>
                  <a:lnTo>
                    <a:pt x="336" y="290"/>
                  </a:lnTo>
                  <a:lnTo>
                    <a:pt x="331" y="246"/>
                  </a:lnTo>
                  <a:lnTo>
                    <a:pt x="323" y="208"/>
                  </a:lnTo>
                  <a:lnTo>
                    <a:pt x="308" y="174"/>
                  </a:lnTo>
                  <a:lnTo>
                    <a:pt x="287" y="135"/>
                  </a:lnTo>
                  <a:lnTo>
                    <a:pt x="279" y="73"/>
                  </a:lnTo>
                  <a:lnTo>
                    <a:pt x="238" y="64"/>
                  </a:lnTo>
                  <a:lnTo>
                    <a:pt x="218" y="61"/>
                  </a:lnTo>
                  <a:lnTo>
                    <a:pt x="202" y="56"/>
                  </a:lnTo>
                  <a:lnTo>
                    <a:pt x="189" y="51"/>
                  </a:lnTo>
                  <a:lnTo>
                    <a:pt x="177" y="44"/>
                  </a:lnTo>
                  <a:lnTo>
                    <a:pt x="165" y="37"/>
                  </a:lnTo>
                  <a:lnTo>
                    <a:pt x="153" y="27"/>
                  </a:lnTo>
                  <a:lnTo>
                    <a:pt x="141" y="15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91AF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163"/>
            <p:cNvSpPr>
              <a:spLocks noChangeAspect="1"/>
            </p:cNvSpPr>
            <p:nvPr/>
          </p:nvSpPr>
          <p:spPr bwMode="auto">
            <a:xfrm>
              <a:off x="2163" y="1547"/>
              <a:ext cx="149" cy="95"/>
            </a:xfrm>
            <a:custGeom>
              <a:avLst/>
              <a:gdLst>
                <a:gd name="T0" fmla="*/ 128 w 299"/>
                <a:gd name="T1" fmla="*/ 0 h 191"/>
                <a:gd name="T2" fmla="*/ 141 w 299"/>
                <a:gd name="T3" fmla="*/ 4 h 191"/>
                <a:gd name="T4" fmla="*/ 148 w 299"/>
                <a:gd name="T5" fmla="*/ 12 h 191"/>
                <a:gd name="T6" fmla="*/ 149 w 299"/>
                <a:gd name="T7" fmla="*/ 23 h 191"/>
                <a:gd name="T8" fmla="*/ 147 w 299"/>
                <a:gd name="T9" fmla="*/ 36 h 191"/>
                <a:gd name="T10" fmla="*/ 141 w 299"/>
                <a:gd name="T11" fmla="*/ 42 h 191"/>
                <a:gd name="T12" fmla="*/ 134 w 299"/>
                <a:gd name="T13" fmla="*/ 39 h 191"/>
                <a:gd name="T14" fmla="*/ 123 w 299"/>
                <a:gd name="T15" fmla="*/ 31 h 191"/>
                <a:gd name="T16" fmla="*/ 117 w 299"/>
                <a:gd name="T17" fmla="*/ 31 h 191"/>
                <a:gd name="T18" fmla="*/ 114 w 299"/>
                <a:gd name="T19" fmla="*/ 44 h 191"/>
                <a:gd name="T20" fmla="*/ 108 w 299"/>
                <a:gd name="T21" fmla="*/ 51 h 191"/>
                <a:gd name="T22" fmla="*/ 93 w 299"/>
                <a:gd name="T23" fmla="*/ 55 h 191"/>
                <a:gd name="T24" fmla="*/ 85 w 299"/>
                <a:gd name="T25" fmla="*/ 64 h 191"/>
                <a:gd name="T26" fmla="*/ 85 w 299"/>
                <a:gd name="T27" fmla="*/ 70 h 191"/>
                <a:gd name="T28" fmla="*/ 77 w 299"/>
                <a:gd name="T29" fmla="*/ 70 h 191"/>
                <a:gd name="T30" fmla="*/ 69 w 299"/>
                <a:gd name="T31" fmla="*/ 60 h 191"/>
                <a:gd name="T32" fmla="*/ 63 w 299"/>
                <a:gd name="T33" fmla="*/ 42 h 191"/>
                <a:gd name="T34" fmla="*/ 58 w 299"/>
                <a:gd name="T35" fmla="*/ 42 h 191"/>
                <a:gd name="T36" fmla="*/ 47 w 299"/>
                <a:gd name="T37" fmla="*/ 44 h 191"/>
                <a:gd name="T38" fmla="*/ 44 w 299"/>
                <a:gd name="T39" fmla="*/ 53 h 191"/>
                <a:gd name="T40" fmla="*/ 44 w 299"/>
                <a:gd name="T41" fmla="*/ 70 h 191"/>
                <a:gd name="T42" fmla="*/ 37 w 299"/>
                <a:gd name="T43" fmla="*/ 81 h 191"/>
                <a:gd name="T44" fmla="*/ 31 w 299"/>
                <a:gd name="T45" fmla="*/ 86 h 191"/>
                <a:gd name="T46" fmla="*/ 24 w 299"/>
                <a:gd name="T47" fmla="*/ 80 h 191"/>
                <a:gd name="T48" fmla="*/ 23 w 299"/>
                <a:gd name="T49" fmla="*/ 95 h 191"/>
                <a:gd name="T50" fmla="*/ 11 w 299"/>
                <a:gd name="T51" fmla="*/ 95 h 191"/>
                <a:gd name="T52" fmla="*/ 4 w 299"/>
                <a:gd name="T53" fmla="*/ 93 h 191"/>
                <a:gd name="T54" fmla="*/ 1 w 299"/>
                <a:gd name="T55" fmla="*/ 88 h 191"/>
                <a:gd name="T56" fmla="*/ 0 w 299"/>
                <a:gd name="T57" fmla="*/ 76 h 191"/>
                <a:gd name="T58" fmla="*/ 13 w 299"/>
                <a:gd name="T59" fmla="*/ 48 h 191"/>
                <a:gd name="T60" fmla="*/ 45 w 299"/>
                <a:gd name="T61" fmla="*/ 20 h 191"/>
                <a:gd name="T62" fmla="*/ 128 w 299"/>
                <a:gd name="T63" fmla="*/ 0 h 19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99"/>
                <a:gd name="T97" fmla="*/ 0 h 191"/>
                <a:gd name="T98" fmla="*/ 299 w 299"/>
                <a:gd name="T99" fmla="*/ 191 h 19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99" h="191">
                  <a:moveTo>
                    <a:pt x="256" y="0"/>
                  </a:moveTo>
                  <a:lnTo>
                    <a:pt x="282" y="9"/>
                  </a:lnTo>
                  <a:lnTo>
                    <a:pt x="296" y="24"/>
                  </a:lnTo>
                  <a:lnTo>
                    <a:pt x="299" y="46"/>
                  </a:lnTo>
                  <a:lnTo>
                    <a:pt x="294" y="73"/>
                  </a:lnTo>
                  <a:lnTo>
                    <a:pt x="282" y="84"/>
                  </a:lnTo>
                  <a:lnTo>
                    <a:pt x="268" y="79"/>
                  </a:lnTo>
                  <a:lnTo>
                    <a:pt x="246" y="63"/>
                  </a:lnTo>
                  <a:lnTo>
                    <a:pt x="234" y="63"/>
                  </a:lnTo>
                  <a:lnTo>
                    <a:pt x="229" y="89"/>
                  </a:lnTo>
                  <a:lnTo>
                    <a:pt x="217" y="102"/>
                  </a:lnTo>
                  <a:lnTo>
                    <a:pt x="187" y="111"/>
                  </a:lnTo>
                  <a:lnTo>
                    <a:pt x="170" y="128"/>
                  </a:lnTo>
                  <a:lnTo>
                    <a:pt x="170" y="140"/>
                  </a:lnTo>
                  <a:lnTo>
                    <a:pt x="155" y="140"/>
                  </a:lnTo>
                  <a:lnTo>
                    <a:pt x="139" y="121"/>
                  </a:lnTo>
                  <a:lnTo>
                    <a:pt x="127" y="85"/>
                  </a:lnTo>
                  <a:lnTo>
                    <a:pt x="116" y="84"/>
                  </a:lnTo>
                  <a:lnTo>
                    <a:pt x="94" y="89"/>
                  </a:lnTo>
                  <a:lnTo>
                    <a:pt x="88" y="106"/>
                  </a:lnTo>
                  <a:lnTo>
                    <a:pt x="88" y="140"/>
                  </a:lnTo>
                  <a:lnTo>
                    <a:pt x="75" y="162"/>
                  </a:lnTo>
                  <a:lnTo>
                    <a:pt x="63" y="172"/>
                  </a:lnTo>
                  <a:lnTo>
                    <a:pt x="48" y="160"/>
                  </a:lnTo>
                  <a:lnTo>
                    <a:pt x="46" y="191"/>
                  </a:lnTo>
                  <a:lnTo>
                    <a:pt x="22" y="191"/>
                  </a:lnTo>
                  <a:lnTo>
                    <a:pt x="9" y="187"/>
                  </a:lnTo>
                  <a:lnTo>
                    <a:pt x="2" y="177"/>
                  </a:lnTo>
                  <a:lnTo>
                    <a:pt x="0" y="153"/>
                  </a:lnTo>
                  <a:lnTo>
                    <a:pt x="26" y="96"/>
                  </a:lnTo>
                  <a:lnTo>
                    <a:pt x="90" y="41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1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164"/>
            <p:cNvSpPr>
              <a:spLocks noChangeAspect="1"/>
            </p:cNvSpPr>
            <p:nvPr/>
          </p:nvSpPr>
          <p:spPr bwMode="auto">
            <a:xfrm>
              <a:off x="2208" y="1590"/>
              <a:ext cx="14" cy="38"/>
            </a:xfrm>
            <a:custGeom>
              <a:avLst/>
              <a:gdLst>
                <a:gd name="T0" fmla="*/ 6 w 27"/>
                <a:gd name="T1" fmla="*/ 0 h 77"/>
                <a:gd name="T2" fmla="*/ 2 w 27"/>
                <a:gd name="T3" fmla="*/ 8 h 77"/>
                <a:gd name="T4" fmla="*/ 0 w 27"/>
                <a:gd name="T5" fmla="*/ 14 h 77"/>
                <a:gd name="T6" fmla="*/ 1 w 27"/>
                <a:gd name="T7" fmla="*/ 21 h 77"/>
                <a:gd name="T8" fmla="*/ 3 w 27"/>
                <a:gd name="T9" fmla="*/ 30 h 77"/>
                <a:gd name="T10" fmla="*/ 4 w 27"/>
                <a:gd name="T11" fmla="*/ 38 h 77"/>
                <a:gd name="T12" fmla="*/ 9 w 27"/>
                <a:gd name="T13" fmla="*/ 38 h 77"/>
                <a:gd name="T14" fmla="*/ 9 w 27"/>
                <a:gd name="T15" fmla="*/ 31 h 77"/>
                <a:gd name="T16" fmla="*/ 6 w 27"/>
                <a:gd name="T17" fmla="*/ 22 h 77"/>
                <a:gd name="T18" fmla="*/ 5 w 27"/>
                <a:gd name="T19" fmla="*/ 15 h 77"/>
                <a:gd name="T20" fmla="*/ 8 w 27"/>
                <a:gd name="T21" fmla="*/ 8 h 77"/>
                <a:gd name="T22" fmla="*/ 14 w 27"/>
                <a:gd name="T23" fmla="*/ 2 h 77"/>
                <a:gd name="T24" fmla="*/ 6 w 27"/>
                <a:gd name="T25" fmla="*/ 0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"/>
                <a:gd name="T40" fmla="*/ 0 h 77"/>
                <a:gd name="T41" fmla="*/ 27 w 27"/>
                <a:gd name="T42" fmla="*/ 77 h 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" h="77">
                  <a:moveTo>
                    <a:pt x="12" y="0"/>
                  </a:moveTo>
                  <a:lnTo>
                    <a:pt x="4" y="16"/>
                  </a:lnTo>
                  <a:lnTo>
                    <a:pt x="0" y="28"/>
                  </a:lnTo>
                  <a:lnTo>
                    <a:pt x="2" y="43"/>
                  </a:lnTo>
                  <a:lnTo>
                    <a:pt x="5" y="60"/>
                  </a:lnTo>
                  <a:lnTo>
                    <a:pt x="7" y="77"/>
                  </a:lnTo>
                  <a:lnTo>
                    <a:pt x="17" y="77"/>
                  </a:lnTo>
                  <a:lnTo>
                    <a:pt x="17" y="63"/>
                  </a:lnTo>
                  <a:lnTo>
                    <a:pt x="12" y="45"/>
                  </a:lnTo>
                  <a:lnTo>
                    <a:pt x="10" y="31"/>
                  </a:lnTo>
                  <a:lnTo>
                    <a:pt x="15" y="17"/>
                  </a:lnTo>
                  <a:lnTo>
                    <a:pt x="27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165"/>
            <p:cNvSpPr>
              <a:spLocks noChangeAspect="1"/>
            </p:cNvSpPr>
            <p:nvPr/>
          </p:nvSpPr>
          <p:spPr bwMode="auto">
            <a:xfrm>
              <a:off x="2213" y="1587"/>
              <a:ext cx="77" cy="85"/>
            </a:xfrm>
            <a:custGeom>
              <a:avLst/>
              <a:gdLst>
                <a:gd name="T0" fmla="*/ 77 w 155"/>
                <a:gd name="T1" fmla="*/ 0 h 170"/>
                <a:gd name="T2" fmla="*/ 77 w 155"/>
                <a:gd name="T3" fmla="*/ 13 h 170"/>
                <a:gd name="T4" fmla="*/ 75 w 155"/>
                <a:gd name="T5" fmla="*/ 21 h 170"/>
                <a:gd name="T6" fmla="*/ 67 w 155"/>
                <a:gd name="T7" fmla="*/ 23 h 170"/>
                <a:gd name="T8" fmla="*/ 67 w 155"/>
                <a:gd name="T9" fmla="*/ 29 h 170"/>
                <a:gd name="T10" fmla="*/ 54 w 155"/>
                <a:gd name="T11" fmla="*/ 33 h 170"/>
                <a:gd name="T12" fmla="*/ 59 w 155"/>
                <a:gd name="T13" fmla="*/ 37 h 170"/>
                <a:gd name="T14" fmla="*/ 59 w 155"/>
                <a:gd name="T15" fmla="*/ 41 h 170"/>
                <a:gd name="T16" fmla="*/ 58 w 155"/>
                <a:gd name="T17" fmla="*/ 47 h 170"/>
                <a:gd name="T18" fmla="*/ 57 w 155"/>
                <a:gd name="T19" fmla="*/ 52 h 170"/>
                <a:gd name="T20" fmla="*/ 55 w 155"/>
                <a:gd name="T21" fmla="*/ 57 h 170"/>
                <a:gd name="T22" fmla="*/ 52 w 155"/>
                <a:gd name="T23" fmla="*/ 61 h 170"/>
                <a:gd name="T24" fmla="*/ 53 w 155"/>
                <a:gd name="T25" fmla="*/ 65 h 170"/>
                <a:gd name="T26" fmla="*/ 56 w 155"/>
                <a:gd name="T27" fmla="*/ 67 h 170"/>
                <a:gd name="T28" fmla="*/ 54 w 155"/>
                <a:gd name="T29" fmla="*/ 72 h 170"/>
                <a:gd name="T30" fmla="*/ 51 w 155"/>
                <a:gd name="T31" fmla="*/ 78 h 170"/>
                <a:gd name="T32" fmla="*/ 46 w 155"/>
                <a:gd name="T33" fmla="*/ 82 h 170"/>
                <a:gd name="T34" fmla="*/ 40 w 155"/>
                <a:gd name="T35" fmla="*/ 85 h 170"/>
                <a:gd name="T36" fmla="*/ 17 w 155"/>
                <a:gd name="T37" fmla="*/ 78 h 170"/>
                <a:gd name="T38" fmla="*/ 10 w 155"/>
                <a:gd name="T39" fmla="*/ 71 h 170"/>
                <a:gd name="T40" fmla="*/ 5 w 155"/>
                <a:gd name="T41" fmla="*/ 64 h 170"/>
                <a:gd name="T42" fmla="*/ 2 w 155"/>
                <a:gd name="T43" fmla="*/ 57 h 170"/>
                <a:gd name="T44" fmla="*/ 0 w 155"/>
                <a:gd name="T45" fmla="*/ 46 h 170"/>
                <a:gd name="T46" fmla="*/ 8 w 155"/>
                <a:gd name="T47" fmla="*/ 46 h 170"/>
                <a:gd name="T48" fmla="*/ 11 w 155"/>
                <a:gd name="T49" fmla="*/ 40 h 170"/>
                <a:gd name="T50" fmla="*/ 8 w 155"/>
                <a:gd name="T51" fmla="*/ 33 h 170"/>
                <a:gd name="T52" fmla="*/ 17 w 155"/>
                <a:gd name="T53" fmla="*/ 25 h 170"/>
                <a:gd name="T54" fmla="*/ 19 w 155"/>
                <a:gd name="T55" fmla="*/ 25 h 170"/>
                <a:gd name="T56" fmla="*/ 22 w 155"/>
                <a:gd name="T57" fmla="*/ 29 h 170"/>
                <a:gd name="T58" fmla="*/ 33 w 155"/>
                <a:gd name="T59" fmla="*/ 31 h 170"/>
                <a:gd name="T60" fmla="*/ 42 w 155"/>
                <a:gd name="T61" fmla="*/ 23 h 170"/>
                <a:gd name="T62" fmla="*/ 51 w 155"/>
                <a:gd name="T63" fmla="*/ 19 h 170"/>
                <a:gd name="T64" fmla="*/ 56 w 155"/>
                <a:gd name="T65" fmla="*/ 14 h 170"/>
                <a:gd name="T66" fmla="*/ 60 w 155"/>
                <a:gd name="T67" fmla="*/ 10 h 170"/>
                <a:gd name="T68" fmla="*/ 64 w 155"/>
                <a:gd name="T69" fmla="*/ 2 h 170"/>
                <a:gd name="T70" fmla="*/ 77 w 155"/>
                <a:gd name="T71" fmla="*/ 0 h 17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"/>
                <a:gd name="T109" fmla="*/ 0 h 170"/>
                <a:gd name="T110" fmla="*/ 155 w 155"/>
                <a:gd name="T111" fmla="*/ 170 h 17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" h="170">
                  <a:moveTo>
                    <a:pt x="155" y="0"/>
                  </a:moveTo>
                  <a:lnTo>
                    <a:pt x="155" y="26"/>
                  </a:lnTo>
                  <a:lnTo>
                    <a:pt x="151" y="41"/>
                  </a:lnTo>
                  <a:lnTo>
                    <a:pt x="134" y="46"/>
                  </a:lnTo>
                  <a:lnTo>
                    <a:pt x="134" y="58"/>
                  </a:lnTo>
                  <a:lnTo>
                    <a:pt x="109" y="65"/>
                  </a:lnTo>
                  <a:lnTo>
                    <a:pt x="119" y="73"/>
                  </a:lnTo>
                  <a:lnTo>
                    <a:pt x="119" y="82"/>
                  </a:lnTo>
                  <a:lnTo>
                    <a:pt x="116" y="94"/>
                  </a:lnTo>
                  <a:lnTo>
                    <a:pt x="114" y="104"/>
                  </a:lnTo>
                  <a:lnTo>
                    <a:pt x="111" y="114"/>
                  </a:lnTo>
                  <a:lnTo>
                    <a:pt x="104" y="123"/>
                  </a:lnTo>
                  <a:lnTo>
                    <a:pt x="107" y="129"/>
                  </a:lnTo>
                  <a:lnTo>
                    <a:pt x="112" y="133"/>
                  </a:lnTo>
                  <a:lnTo>
                    <a:pt x="109" y="143"/>
                  </a:lnTo>
                  <a:lnTo>
                    <a:pt x="102" y="155"/>
                  </a:lnTo>
                  <a:lnTo>
                    <a:pt x="92" y="163"/>
                  </a:lnTo>
                  <a:lnTo>
                    <a:pt x="80" y="170"/>
                  </a:lnTo>
                  <a:lnTo>
                    <a:pt x="34" y="155"/>
                  </a:lnTo>
                  <a:lnTo>
                    <a:pt x="21" y="141"/>
                  </a:lnTo>
                  <a:lnTo>
                    <a:pt x="10" y="128"/>
                  </a:lnTo>
                  <a:lnTo>
                    <a:pt x="4" y="114"/>
                  </a:lnTo>
                  <a:lnTo>
                    <a:pt x="0" y="92"/>
                  </a:lnTo>
                  <a:lnTo>
                    <a:pt x="17" y="92"/>
                  </a:lnTo>
                  <a:lnTo>
                    <a:pt x="22" y="80"/>
                  </a:lnTo>
                  <a:lnTo>
                    <a:pt x="17" y="65"/>
                  </a:lnTo>
                  <a:lnTo>
                    <a:pt x="34" y="51"/>
                  </a:lnTo>
                  <a:lnTo>
                    <a:pt x="39" y="51"/>
                  </a:lnTo>
                  <a:lnTo>
                    <a:pt x="44" y="58"/>
                  </a:lnTo>
                  <a:lnTo>
                    <a:pt x="66" y="63"/>
                  </a:lnTo>
                  <a:lnTo>
                    <a:pt x="85" y="46"/>
                  </a:lnTo>
                  <a:lnTo>
                    <a:pt x="102" y="38"/>
                  </a:lnTo>
                  <a:lnTo>
                    <a:pt x="112" y="29"/>
                  </a:lnTo>
                  <a:lnTo>
                    <a:pt x="121" y="19"/>
                  </a:lnTo>
                  <a:lnTo>
                    <a:pt x="129" y="4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166"/>
            <p:cNvSpPr>
              <a:spLocks noChangeAspect="1"/>
            </p:cNvSpPr>
            <p:nvPr/>
          </p:nvSpPr>
          <p:spPr bwMode="auto">
            <a:xfrm>
              <a:off x="2281" y="1621"/>
              <a:ext cx="12" cy="20"/>
            </a:xfrm>
            <a:custGeom>
              <a:avLst/>
              <a:gdLst>
                <a:gd name="T0" fmla="*/ 2 w 24"/>
                <a:gd name="T1" fmla="*/ 3 h 39"/>
                <a:gd name="T2" fmla="*/ 7 w 24"/>
                <a:gd name="T3" fmla="*/ 0 h 39"/>
                <a:gd name="T4" fmla="*/ 7 w 24"/>
                <a:gd name="T5" fmla="*/ 7 h 39"/>
                <a:gd name="T6" fmla="*/ 12 w 24"/>
                <a:gd name="T7" fmla="*/ 13 h 39"/>
                <a:gd name="T8" fmla="*/ 12 w 24"/>
                <a:gd name="T9" fmla="*/ 17 h 39"/>
                <a:gd name="T10" fmla="*/ 7 w 24"/>
                <a:gd name="T11" fmla="*/ 19 h 39"/>
                <a:gd name="T12" fmla="*/ 0 w 24"/>
                <a:gd name="T13" fmla="*/ 20 h 39"/>
                <a:gd name="T14" fmla="*/ 0 w 24"/>
                <a:gd name="T15" fmla="*/ 14 h 39"/>
                <a:gd name="T16" fmla="*/ 3 w 24"/>
                <a:gd name="T17" fmla="*/ 11 h 39"/>
                <a:gd name="T18" fmla="*/ 2 w 24"/>
                <a:gd name="T19" fmla="*/ 3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39"/>
                <a:gd name="T32" fmla="*/ 24 w 24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39">
                  <a:moveTo>
                    <a:pt x="3" y="5"/>
                  </a:moveTo>
                  <a:lnTo>
                    <a:pt x="15" y="0"/>
                  </a:lnTo>
                  <a:lnTo>
                    <a:pt x="15" y="14"/>
                  </a:lnTo>
                  <a:lnTo>
                    <a:pt x="24" y="26"/>
                  </a:lnTo>
                  <a:lnTo>
                    <a:pt x="24" y="34"/>
                  </a:lnTo>
                  <a:lnTo>
                    <a:pt x="15" y="38"/>
                  </a:lnTo>
                  <a:lnTo>
                    <a:pt x="0" y="39"/>
                  </a:lnTo>
                  <a:lnTo>
                    <a:pt x="0" y="27"/>
                  </a:lnTo>
                  <a:lnTo>
                    <a:pt x="5" y="22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167"/>
            <p:cNvSpPr>
              <a:spLocks noChangeAspect="1"/>
            </p:cNvSpPr>
            <p:nvPr/>
          </p:nvSpPr>
          <p:spPr bwMode="auto">
            <a:xfrm>
              <a:off x="2186" y="1621"/>
              <a:ext cx="32" cy="44"/>
            </a:xfrm>
            <a:custGeom>
              <a:avLst/>
              <a:gdLst>
                <a:gd name="T0" fmla="*/ 17 w 64"/>
                <a:gd name="T1" fmla="*/ 0 h 88"/>
                <a:gd name="T2" fmla="*/ 21 w 64"/>
                <a:gd name="T3" fmla="*/ 17 h 88"/>
                <a:gd name="T4" fmla="*/ 22 w 64"/>
                <a:gd name="T5" fmla="*/ 27 h 88"/>
                <a:gd name="T6" fmla="*/ 32 w 64"/>
                <a:gd name="T7" fmla="*/ 44 h 88"/>
                <a:gd name="T8" fmla="*/ 24 w 64"/>
                <a:gd name="T9" fmla="*/ 41 h 88"/>
                <a:gd name="T10" fmla="*/ 9 w 64"/>
                <a:gd name="T11" fmla="*/ 33 h 88"/>
                <a:gd name="T12" fmla="*/ 0 w 64"/>
                <a:gd name="T13" fmla="*/ 22 h 88"/>
                <a:gd name="T14" fmla="*/ 2 w 64"/>
                <a:gd name="T15" fmla="*/ 11 h 88"/>
                <a:gd name="T16" fmla="*/ 7 w 64"/>
                <a:gd name="T17" fmla="*/ 14 h 88"/>
                <a:gd name="T18" fmla="*/ 12 w 64"/>
                <a:gd name="T19" fmla="*/ 13 h 88"/>
                <a:gd name="T20" fmla="*/ 12 w 64"/>
                <a:gd name="T21" fmla="*/ 7 h 88"/>
                <a:gd name="T22" fmla="*/ 12 w 64"/>
                <a:gd name="T23" fmla="*/ 6 h 88"/>
                <a:gd name="T24" fmla="*/ 15 w 64"/>
                <a:gd name="T25" fmla="*/ 3 h 88"/>
                <a:gd name="T26" fmla="*/ 17 w 64"/>
                <a:gd name="T27" fmla="*/ 1 h 88"/>
                <a:gd name="T28" fmla="*/ 17 w 64"/>
                <a:gd name="T29" fmla="*/ 0 h 8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4"/>
                <a:gd name="T46" fmla="*/ 0 h 88"/>
                <a:gd name="T47" fmla="*/ 64 w 64"/>
                <a:gd name="T48" fmla="*/ 88 h 8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4" h="88">
                  <a:moveTo>
                    <a:pt x="34" y="0"/>
                  </a:moveTo>
                  <a:lnTo>
                    <a:pt x="42" y="34"/>
                  </a:lnTo>
                  <a:lnTo>
                    <a:pt x="44" y="55"/>
                  </a:lnTo>
                  <a:lnTo>
                    <a:pt x="64" y="88"/>
                  </a:lnTo>
                  <a:lnTo>
                    <a:pt x="48" y="82"/>
                  </a:lnTo>
                  <a:lnTo>
                    <a:pt x="19" y="65"/>
                  </a:lnTo>
                  <a:lnTo>
                    <a:pt x="0" y="43"/>
                  </a:lnTo>
                  <a:lnTo>
                    <a:pt x="5" y="22"/>
                  </a:lnTo>
                  <a:lnTo>
                    <a:pt x="15" y="29"/>
                  </a:lnTo>
                  <a:lnTo>
                    <a:pt x="24" y="27"/>
                  </a:lnTo>
                  <a:lnTo>
                    <a:pt x="24" y="14"/>
                  </a:lnTo>
                  <a:lnTo>
                    <a:pt x="25" y="12"/>
                  </a:lnTo>
                  <a:lnTo>
                    <a:pt x="31" y="7"/>
                  </a:lnTo>
                  <a:lnTo>
                    <a:pt x="34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168"/>
            <p:cNvSpPr>
              <a:spLocks noChangeAspect="1"/>
            </p:cNvSpPr>
            <p:nvPr/>
          </p:nvSpPr>
          <p:spPr bwMode="auto">
            <a:xfrm>
              <a:off x="2131" y="1648"/>
              <a:ext cx="133" cy="212"/>
            </a:xfrm>
            <a:custGeom>
              <a:avLst/>
              <a:gdLst>
                <a:gd name="T0" fmla="*/ 50 w 266"/>
                <a:gd name="T1" fmla="*/ 0 h 424"/>
                <a:gd name="T2" fmla="*/ 45 w 266"/>
                <a:gd name="T3" fmla="*/ 13 h 424"/>
                <a:gd name="T4" fmla="*/ 35 w 266"/>
                <a:gd name="T5" fmla="*/ 18 h 424"/>
                <a:gd name="T6" fmla="*/ 28 w 266"/>
                <a:gd name="T7" fmla="*/ 24 h 424"/>
                <a:gd name="T8" fmla="*/ 22 w 266"/>
                <a:gd name="T9" fmla="*/ 30 h 424"/>
                <a:gd name="T10" fmla="*/ 18 w 266"/>
                <a:gd name="T11" fmla="*/ 38 h 424"/>
                <a:gd name="T12" fmla="*/ 16 w 266"/>
                <a:gd name="T13" fmla="*/ 48 h 424"/>
                <a:gd name="T14" fmla="*/ 13 w 266"/>
                <a:gd name="T15" fmla="*/ 56 h 424"/>
                <a:gd name="T16" fmla="*/ 11 w 266"/>
                <a:gd name="T17" fmla="*/ 67 h 424"/>
                <a:gd name="T18" fmla="*/ 11 w 266"/>
                <a:gd name="T19" fmla="*/ 76 h 424"/>
                <a:gd name="T20" fmla="*/ 2 w 266"/>
                <a:gd name="T21" fmla="*/ 107 h 424"/>
                <a:gd name="T22" fmla="*/ 0 w 266"/>
                <a:gd name="T23" fmla="*/ 129 h 424"/>
                <a:gd name="T24" fmla="*/ 1 w 266"/>
                <a:gd name="T25" fmla="*/ 141 h 424"/>
                <a:gd name="T26" fmla="*/ 17 w 266"/>
                <a:gd name="T27" fmla="*/ 146 h 424"/>
                <a:gd name="T28" fmla="*/ 25 w 266"/>
                <a:gd name="T29" fmla="*/ 140 h 424"/>
                <a:gd name="T30" fmla="*/ 20 w 266"/>
                <a:gd name="T31" fmla="*/ 118 h 424"/>
                <a:gd name="T32" fmla="*/ 30 w 266"/>
                <a:gd name="T33" fmla="*/ 123 h 424"/>
                <a:gd name="T34" fmla="*/ 30 w 266"/>
                <a:gd name="T35" fmla="*/ 143 h 424"/>
                <a:gd name="T36" fmla="*/ 28 w 266"/>
                <a:gd name="T37" fmla="*/ 165 h 424"/>
                <a:gd name="T38" fmla="*/ 42 w 266"/>
                <a:gd name="T39" fmla="*/ 212 h 424"/>
                <a:gd name="T40" fmla="*/ 60 w 266"/>
                <a:gd name="T41" fmla="*/ 202 h 424"/>
                <a:gd name="T42" fmla="*/ 82 w 266"/>
                <a:gd name="T43" fmla="*/ 180 h 424"/>
                <a:gd name="T44" fmla="*/ 79 w 266"/>
                <a:gd name="T45" fmla="*/ 155 h 424"/>
                <a:gd name="T46" fmla="*/ 69 w 266"/>
                <a:gd name="T47" fmla="*/ 113 h 424"/>
                <a:gd name="T48" fmla="*/ 82 w 266"/>
                <a:gd name="T49" fmla="*/ 135 h 424"/>
                <a:gd name="T50" fmla="*/ 90 w 266"/>
                <a:gd name="T51" fmla="*/ 149 h 424"/>
                <a:gd name="T52" fmla="*/ 96 w 266"/>
                <a:gd name="T53" fmla="*/ 143 h 424"/>
                <a:gd name="T54" fmla="*/ 88 w 266"/>
                <a:gd name="T55" fmla="*/ 127 h 424"/>
                <a:gd name="T56" fmla="*/ 66 w 266"/>
                <a:gd name="T57" fmla="*/ 98 h 424"/>
                <a:gd name="T58" fmla="*/ 72 w 266"/>
                <a:gd name="T59" fmla="*/ 91 h 424"/>
                <a:gd name="T60" fmla="*/ 87 w 266"/>
                <a:gd name="T61" fmla="*/ 104 h 424"/>
                <a:gd name="T62" fmla="*/ 82 w 266"/>
                <a:gd name="T63" fmla="*/ 88 h 424"/>
                <a:gd name="T64" fmla="*/ 68 w 266"/>
                <a:gd name="T65" fmla="*/ 81 h 424"/>
                <a:gd name="T66" fmla="*/ 63 w 266"/>
                <a:gd name="T67" fmla="*/ 76 h 424"/>
                <a:gd name="T68" fmla="*/ 59 w 266"/>
                <a:gd name="T69" fmla="*/ 70 h 424"/>
                <a:gd name="T70" fmla="*/ 56 w 266"/>
                <a:gd name="T71" fmla="*/ 65 h 424"/>
                <a:gd name="T72" fmla="*/ 55 w 266"/>
                <a:gd name="T73" fmla="*/ 60 h 424"/>
                <a:gd name="T74" fmla="*/ 56 w 266"/>
                <a:gd name="T75" fmla="*/ 56 h 424"/>
                <a:gd name="T76" fmla="*/ 60 w 266"/>
                <a:gd name="T77" fmla="*/ 56 h 424"/>
                <a:gd name="T78" fmla="*/ 66 w 266"/>
                <a:gd name="T79" fmla="*/ 59 h 424"/>
                <a:gd name="T80" fmla="*/ 74 w 266"/>
                <a:gd name="T81" fmla="*/ 65 h 424"/>
                <a:gd name="T82" fmla="*/ 101 w 266"/>
                <a:gd name="T83" fmla="*/ 87 h 424"/>
                <a:gd name="T84" fmla="*/ 124 w 266"/>
                <a:gd name="T85" fmla="*/ 135 h 424"/>
                <a:gd name="T86" fmla="*/ 124 w 266"/>
                <a:gd name="T87" fmla="*/ 171 h 424"/>
                <a:gd name="T88" fmla="*/ 133 w 266"/>
                <a:gd name="T89" fmla="*/ 148 h 424"/>
                <a:gd name="T90" fmla="*/ 132 w 266"/>
                <a:gd name="T91" fmla="*/ 123 h 424"/>
                <a:gd name="T92" fmla="*/ 112 w 266"/>
                <a:gd name="T93" fmla="*/ 81 h 424"/>
                <a:gd name="T94" fmla="*/ 85 w 266"/>
                <a:gd name="T95" fmla="*/ 58 h 424"/>
                <a:gd name="T96" fmla="*/ 58 w 266"/>
                <a:gd name="T97" fmla="*/ 41 h 424"/>
                <a:gd name="T98" fmla="*/ 79 w 266"/>
                <a:gd name="T99" fmla="*/ 44 h 424"/>
                <a:gd name="T100" fmla="*/ 93 w 266"/>
                <a:gd name="T101" fmla="*/ 49 h 424"/>
                <a:gd name="T102" fmla="*/ 107 w 266"/>
                <a:gd name="T103" fmla="*/ 52 h 424"/>
                <a:gd name="T104" fmla="*/ 106 w 266"/>
                <a:gd name="T105" fmla="*/ 37 h 424"/>
                <a:gd name="T106" fmla="*/ 88 w 266"/>
                <a:gd name="T107" fmla="*/ 27 h 424"/>
                <a:gd name="T108" fmla="*/ 61 w 266"/>
                <a:gd name="T109" fmla="*/ 17 h 424"/>
                <a:gd name="T110" fmla="*/ 50 w 266"/>
                <a:gd name="T111" fmla="*/ 0 h 4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66"/>
                <a:gd name="T169" fmla="*/ 0 h 424"/>
                <a:gd name="T170" fmla="*/ 266 w 266"/>
                <a:gd name="T171" fmla="*/ 424 h 4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66" h="424">
                  <a:moveTo>
                    <a:pt x="101" y="0"/>
                  </a:moveTo>
                  <a:lnTo>
                    <a:pt x="90" y="27"/>
                  </a:lnTo>
                  <a:lnTo>
                    <a:pt x="71" y="35"/>
                  </a:lnTo>
                  <a:lnTo>
                    <a:pt x="57" y="47"/>
                  </a:lnTo>
                  <a:lnTo>
                    <a:pt x="45" y="61"/>
                  </a:lnTo>
                  <a:lnTo>
                    <a:pt x="37" y="76"/>
                  </a:lnTo>
                  <a:lnTo>
                    <a:pt x="32" y="95"/>
                  </a:lnTo>
                  <a:lnTo>
                    <a:pt x="27" y="113"/>
                  </a:lnTo>
                  <a:lnTo>
                    <a:pt x="23" y="134"/>
                  </a:lnTo>
                  <a:lnTo>
                    <a:pt x="22" y="152"/>
                  </a:lnTo>
                  <a:lnTo>
                    <a:pt x="5" y="215"/>
                  </a:lnTo>
                  <a:lnTo>
                    <a:pt x="0" y="258"/>
                  </a:lnTo>
                  <a:lnTo>
                    <a:pt x="1" y="281"/>
                  </a:lnTo>
                  <a:lnTo>
                    <a:pt x="35" y="292"/>
                  </a:lnTo>
                  <a:lnTo>
                    <a:pt x="51" y="280"/>
                  </a:lnTo>
                  <a:lnTo>
                    <a:pt x="40" y="237"/>
                  </a:lnTo>
                  <a:lnTo>
                    <a:pt x="61" y="247"/>
                  </a:lnTo>
                  <a:lnTo>
                    <a:pt x="61" y="286"/>
                  </a:lnTo>
                  <a:lnTo>
                    <a:pt x="56" y="329"/>
                  </a:lnTo>
                  <a:lnTo>
                    <a:pt x="85" y="424"/>
                  </a:lnTo>
                  <a:lnTo>
                    <a:pt x="120" y="404"/>
                  </a:lnTo>
                  <a:lnTo>
                    <a:pt x="164" y="359"/>
                  </a:lnTo>
                  <a:lnTo>
                    <a:pt x="158" y="310"/>
                  </a:lnTo>
                  <a:lnTo>
                    <a:pt x="139" y="227"/>
                  </a:lnTo>
                  <a:lnTo>
                    <a:pt x="164" y="269"/>
                  </a:lnTo>
                  <a:lnTo>
                    <a:pt x="181" y="297"/>
                  </a:lnTo>
                  <a:lnTo>
                    <a:pt x="193" y="286"/>
                  </a:lnTo>
                  <a:lnTo>
                    <a:pt x="176" y="254"/>
                  </a:lnTo>
                  <a:lnTo>
                    <a:pt x="132" y="195"/>
                  </a:lnTo>
                  <a:lnTo>
                    <a:pt x="144" y="181"/>
                  </a:lnTo>
                  <a:lnTo>
                    <a:pt x="174" y="208"/>
                  </a:lnTo>
                  <a:lnTo>
                    <a:pt x="164" y="176"/>
                  </a:lnTo>
                  <a:lnTo>
                    <a:pt x="137" y="161"/>
                  </a:lnTo>
                  <a:lnTo>
                    <a:pt x="127" y="151"/>
                  </a:lnTo>
                  <a:lnTo>
                    <a:pt x="118" y="139"/>
                  </a:lnTo>
                  <a:lnTo>
                    <a:pt x="112" y="129"/>
                  </a:lnTo>
                  <a:lnTo>
                    <a:pt x="110" y="120"/>
                  </a:lnTo>
                  <a:lnTo>
                    <a:pt x="113" y="113"/>
                  </a:lnTo>
                  <a:lnTo>
                    <a:pt x="120" y="113"/>
                  </a:lnTo>
                  <a:lnTo>
                    <a:pt x="132" y="118"/>
                  </a:lnTo>
                  <a:lnTo>
                    <a:pt x="149" y="130"/>
                  </a:lnTo>
                  <a:lnTo>
                    <a:pt x="203" y="173"/>
                  </a:lnTo>
                  <a:lnTo>
                    <a:pt x="249" y="269"/>
                  </a:lnTo>
                  <a:lnTo>
                    <a:pt x="249" y="342"/>
                  </a:lnTo>
                  <a:lnTo>
                    <a:pt x="266" y="295"/>
                  </a:lnTo>
                  <a:lnTo>
                    <a:pt x="263" y="247"/>
                  </a:lnTo>
                  <a:lnTo>
                    <a:pt x="224" y="162"/>
                  </a:lnTo>
                  <a:lnTo>
                    <a:pt x="171" y="117"/>
                  </a:lnTo>
                  <a:lnTo>
                    <a:pt x="117" y="81"/>
                  </a:lnTo>
                  <a:lnTo>
                    <a:pt x="158" y="88"/>
                  </a:lnTo>
                  <a:lnTo>
                    <a:pt x="186" y="98"/>
                  </a:lnTo>
                  <a:lnTo>
                    <a:pt x="214" y="103"/>
                  </a:lnTo>
                  <a:lnTo>
                    <a:pt x="212" y="74"/>
                  </a:lnTo>
                  <a:lnTo>
                    <a:pt x="176" y="54"/>
                  </a:lnTo>
                  <a:lnTo>
                    <a:pt x="122" y="3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169"/>
            <p:cNvSpPr>
              <a:spLocks noChangeAspect="1"/>
            </p:cNvSpPr>
            <p:nvPr/>
          </p:nvSpPr>
          <p:spPr bwMode="auto">
            <a:xfrm>
              <a:off x="2131" y="1801"/>
              <a:ext cx="34" cy="92"/>
            </a:xfrm>
            <a:custGeom>
              <a:avLst/>
              <a:gdLst>
                <a:gd name="T0" fmla="*/ 0 w 68"/>
                <a:gd name="T1" fmla="*/ 5 h 183"/>
                <a:gd name="T2" fmla="*/ 0 w 68"/>
                <a:gd name="T3" fmla="*/ 47 h 183"/>
                <a:gd name="T4" fmla="*/ 2 w 68"/>
                <a:gd name="T5" fmla="*/ 63 h 183"/>
                <a:gd name="T6" fmla="*/ 13 w 68"/>
                <a:gd name="T7" fmla="*/ 78 h 183"/>
                <a:gd name="T8" fmla="*/ 13 w 68"/>
                <a:gd name="T9" fmla="*/ 92 h 183"/>
                <a:gd name="T10" fmla="*/ 28 w 68"/>
                <a:gd name="T11" fmla="*/ 89 h 183"/>
                <a:gd name="T12" fmla="*/ 28 w 68"/>
                <a:gd name="T13" fmla="*/ 81 h 183"/>
                <a:gd name="T14" fmla="*/ 12 w 68"/>
                <a:gd name="T15" fmla="*/ 63 h 183"/>
                <a:gd name="T16" fmla="*/ 10 w 68"/>
                <a:gd name="T17" fmla="*/ 44 h 183"/>
                <a:gd name="T18" fmla="*/ 21 w 68"/>
                <a:gd name="T19" fmla="*/ 63 h 183"/>
                <a:gd name="T20" fmla="*/ 34 w 68"/>
                <a:gd name="T21" fmla="*/ 67 h 183"/>
                <a:gd name="T22" fmla="*/ 21 w 68"/>
                <a:gd name="T23" fmla="*/ 51 h 183"/>
                <a:gd name="T24" fmla="*/ 12 w 68"/>
                <a:gd name="T25" fmla="*/ 37 h 183"/>
                <a:gd name="T26" fmla="*/ 20 w 68"/>
                <a:gd name="T27" fmla="*/ 27 h 183"/>
                <a:gd name="T28" fmla="*/ 16 w 68"/>
                <a:gd name="T29" fmla="*/ 20 h 183"/>
                <a:gd name="T30" fmla="*/ 10 w 68"/>
                <a:gd name="T31" fmla="*/ 25 h 183"/>
                <a:gd name="T32" fmla="*/ 10 w 68"/>
                <a:gd name="T33" fmla="*/ 0 h 183"/>
                <a:gd name="T34" fmla="*/ 0 w 68"/>
                <a:gd name="T35" fmla="*/ 5 h 18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8"/>
                <a:gd name="T55" fmla="*/ 0 h 183"/>
                <a:gd name="T56" fmla="*/ 68 w 68"/>
                <a:gd name="T57" fmla="*/ 183 h 18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8" h="183">
                  <a:moveTo>
                    <a:pt x="0" y="9"/>
                  </a:moveTo>
                  <a:lnTo>
                    <a:pt x="0" y="93"/>
                  </a:lnTo>
                  <a:lnTo>
                    <a:pt x="5" y="126"/>
                  </a:lnTo>
                  <a:lnTo>
                    <a:pt x="27" y="156"/>
                  </a:lnTo>
                  <a:lnTo>
                    <a:pt x="27" y="183"/>
                  </a:lnTo>
                  <a:lnTo>
                    <a:pt x="57" y="178"/>
                  </a:lnTo>
                  <a:lnTo>
                    <a:pt x="57" y="161"/>
                  </a:lnTo>
                  <a:lnTo>
                    <a:pt x="25" y="126"/>
                  </a:lnTo>
                  <a:lnTo>
                    <a:pt x="20" y="88"/>
                  </a:lnTo>
                  <a:lnTo>
                    <a:pt x="42" y="126"/>
                  </a:lnTo>
                  <a:lnTo>
                    <a:pt x="68" y="134"/>
                  </a:lnTo>
                  <a:lnTo>
                    <a:pt x="42" y="102"/>
                  </a:lnTo>
                  <a:lnTo>
                    <a:pt x="25" y="73"/>
                  </a:lnTo>
                  <a:lnTo>
                    <a:pt x="40" y="54"/>
                  </a:lnTo>
                  <a:lnTo>
                    <a:pt x="32" y="39"/>
                  </a:lnTo>
                  <a:lnTo>
                    <a:pt x="20" y="49"/>
                  </a:lnTo>
                  <a:lnTo>
                    <a:pt x="2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170"/>
            <p:cNvSpPr>
              <a:spLocks noChangeAspect="1"/>
            </p:cNvSpPr>
            <p:nvPr/>
          </p:nvSpPr>
          <p:spPr bwMode="auto">
            <a:xfrm>
              <a:off x="2113" y="1688"/>
              <a:ext cx="294" cy="419"/>
            </a:xfrm>
            <a:custGeom>
              <a:avLst/>
              <a:gdLst>
                <a:gd name="T0" fmla="*/ 61 w 587"/>
                <a:gd name="T1" fmla="*/ 3 h 837"/>
                <a:gd name="T2" fmla="*/ 25 w 587"/>
                <a:gd name="T3" fmla="*/ 34 h 837"/>
                <a:gd name="T4" fmla="*/ 10 w 587"/>
                <a:gd name="T5" fmla="*/ 88 h 837"/>
                <a:gd name="T6" fmla="*/ 4 w 587"/>
                <a:gd name="T7" fmla="*/ 149 h 837"/>
                <a:gd name="T8" fmla="*/ 0 w 587"/>
                <a:gd name="T9" fmla="*/ 238 h 837"/>
                <a:gd name="T10" fmla="*/ 4 w 587"/>
                <a:gd name="T11" fmla="*/ 309 h 837"/>
                <a:gd name="T12" fmla="*/ 5 w 587"/>
                <a:gd name="T13" fmla="*/ 339 h 837"/>
                <a:gd name="T14" fmla="*/ 14 w 587"/>
                <a:gd name="T15" fmla="*/ 365 h 837"/>
                <a:gd name="T16" fmla="*/ 28 w 587"/>
                <a:gd name="T17" fmla="*/ 386 h 837"/>
                <a:gd name="T18" fmla="*/ 44 w 587"/>
                <a:gd name="T19" fmla="*/ 399 h 837"/>
                <a:gd name="T20" fmla="*/ 60 w 587"/>
                <a:gd name="T21" fmla="*/ 408 h 837"/>
                <a:gd name="T22" fmla="*/ 78 w 587"/>
                <a:gd name="T23" fmla="*/ 414 h 837"/>
                <a:gd name="T24" fmla="*/ 98 w 587"/>
                <a:gd name="T25" fmla="*/ 417 h 837"/>
                <a:gd name="T26" fmla="*/ 119 w 587"/>
                <a:gd name="T27" fmla="*/ 418 h 837"/>
                <a:gd name="T28" fmla="*/ 141 w 587"/>
                <a:gd name="T29" fmla="*/ 419 h 837"/>
                <a:gd name="T30" fmla="*/ 163 w 587"/>
                <a:gd name="T31" fmla="*/ 418 h 837"/>
                <a:gd name="T32" fmla="*/ 186 w 587"/>
                <a:gd name="T33" fmla="*/ 417 h 837"/>
                <a:gd name="T34" fmla="*/ 208 w 587"/>
                <a:gd name="T35" fmla="*/ 417 h 837"/>
                <a:gd name="T36" fmla="*/ 194 w 587"/>
                <a:gd name="T37" fmla="*/ 238 h 837"/>
                <a:gd name="T38" fmla="*/ 168 w 587"/>
                <a:gd name="T39" fmla="*/ 67 h 837"/>
                <a:gd name="T40" fmla="*/ 170 w 587"/>
                <a:gd name="T41" fmla="*/ 103 h 837"/>
                <a:gd name="T42" fmla="*/ 139 w 587"/>
                <a:gd name="T43" fmla="*/ 74 h 837"/>
                <a:gd name="T44" fmla="*/ 117 w 587"/>
                <a:gd name="T45" fmla="*/ 33 h 837"/>
                <a:gd name="T46" fmla="*/ 138 w 587"/>
                <a:gd name="T47" fmla="*/ 103 h 837"/>
                <a:gd name="T48" fmla="*/ 145 w 587"/>
                <a:gd name="T49" fmla="*/ 157 h 837"/>
                <a:gd name="T50" fmla="*/ 129 w 587"/>
                <a:gd name="T51" fmla="*/ 211 h 837"/>
                <a:gd name="T52" fmla="*/ 46 w 587"/>
                <a:gd name="T53" fmla="*/ 232 h 837"/>
                <a:gd name="T54" fmla="*/ 17 w 587"/>
                <a:gd name="T55" fmla="*/ 124 h 837"/>
                <a:gd name="T56" fmla="*/ 25 w 587"/>
                <a:gd name="T57" fmla="*/ 61 h 837"/>
                <a:gd name="T58" fmla="*/ 39 w 587"/>
                <a:gd name="T59" fmla="*/ 22 h 837"/>
                <a:gd name="T60" fmla="*/ 50 w 587"/>
                <a:gd name="T61" fmla="*/ 16 h 837"/>
                <a:gd name="T62" fmla="*/ 66 w 587"/>
                <a:gd name="T63" fmla="*/ 12 h 837"/>
                <a:gd name="T64" fmla="*/ 85 w 587"/>
                <a:gd name="T65" fmla="*/ 12 h 837"/>
                <a:gd name="T66" fmla="*/ 111 w 587"/>
                <a:gd name="T67" fmla="*/ 15 h 83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87"/>
                <a:gd name="T103" fmla="*/ 0 h 837"/>
                <a:gd name="T104" fmla="*/ 587 w 587"/>
                <a:gd name="T105" fmla="*/ 837 h 83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87" h="837">
                  <a:moveTo>
                    <a:pt x="183" y="0"/>
                  </a:moveTo>
                  <a:lnTo>
                    <a:pt x="122" y="5"/>
                  </a:lnTo>
                  <a:lnTo>
                    <a:pt x="80" y="29"/>
                  </a:lnTo>
                  <a:lnTo>
                    <a:pt x="49" y="68"/>
                  </a:lnTo>
                  <a:lnTo>
                    <a:pt x="31" y="117"/>
                  </a:lnTo>
                  <a:lnTo>
                    <a:pt x="19" y="175"/>
                  </a:lnTo>
                  <a:lnTo>
                    <a:pt x="12" y="236"/>
                  </a:lnTo>
                  <a:lnTo>
                    <a:pt x="7" y="297"/>
                  </a:lnTo>
                  <a:lnTo>
                    <a:pt x="0" y="357"/>
                  </a:lnTo>
                  <a:lnTo>
                    <a:pt x="0" y="476"/>
                  </a:lnTo>
                  <a:lnTo>
                    <a:pt x="14" y="544"/>
                  </a:lnTo>
                  <a:lnTo>
                    <a:pt x="8" y="618"/>
                  </a:lnTo>
                  <a:lnTo>
                    <a:pt x="7" y="649"/>
                  </a:lnTo>
                  <a:lnTo>
                    <a:pt x="10" y="678"/>
                  </a:lnTo>
                  <a:lnTo>
                    <a:pt x="17" y="705"/>
                  </a:lnTo>
                  <a:lnTo>
                    <a:pt x="27" y="729"/>
                  </a:lnTo>
                  <a:lnTo>
                    <a:pt x="41" y="751"/>
                  </a:lnTo>
                  <a:lnTo>
                    <a:pt x="56" y="771"/>
                  </a:lnTo>
                  <a:lnTo>
                    <a:pt x="71" y="786"/>
                  </a:lnTo>
                  <a:lnTo>
                    <a:pt x="87" y="798"/>
                  </a:lnTo>
                  <a:lnTo>
                    <a:pt x="102" y="808"/>
                  </a:lnTo>
                  <a:lnTo>
                    <a:pt x="119" y="815"/>
                  </a:lnTo>
                  <a:lnTo>
                    <a:pt x="137" y="822"/>
                  </a:lnTo>
                  <a:lnTo>
                    <a:pt x="156" y="827"/>
                  </a:lnTo>
                  <a:lnTo>
                    <a:pt x="175" y="831"/>
                  </a:lnTo>
                  <a:lnTo>
                    <a:pt x="195" y="834"/>
                  </a:lnTo>
                  <a:lnTo>
                    <a:pt x="216" y="836"/>
                  </a:lnTo>
                  <a:lnTo>
                    <a:pt x="238" y="836"/>
                  </a:lnTo>
                  <a:lnTo>
                    <a:pt x="260" y="837"/>
                  </a:lnTo>
                  <a:lnTo>
                    <a:pt x="282" y="837"/>
                  </a:lnTo>
                  <a:lnTo>
                    <a:pt x="304" y="837"/>
                  </a:lnTo>
                  <a:lnTo>
                    <a:pt x="326" y="836"/>
                  </a:lnTo>
                  <a:lnTo>
                    <a:pt x="348" y="836"/>
                  </a:lnTo>
                  <a:lnTo>
                    <a:pt x="372" y="834"/>
                  </a:lnTo>
                  <a:lnTo>
                    <a:pt x="394" y="834"/>
                  </a:lnTo>
                  <a:lnTo>
                    <a:pt x="416" y="834"/>
                  </a:lnTo>
                  <a:lnTo>
                    <a:pt x="587" y="737"/>
                  </a:lnTo>
                  <a:lnTo>
                    <a:pt x="387" y="476"/>
                  </a:lnTo>
                  <a:lnTo>
                    <a:pt x="368" y="287"/>
                  </a:lnTo>
                  <a:lnTo>
                    <a:pt x="336" y="134"/>
                  </a:lnTo>
                  <a:lnTo>
                    <a:pt x="307" y="61"/>
                  </a:lnTo>
                  <a:lnTo>
                    <a:pt x="339" y="206"/>
                  </a:lnTo>
                  <a:lnTo>
                    <a:pt x="307" y="206"/>
                  </a:lnTo>
                  <a:lnTo>
                    <a:pt x="277" y="148"/>
                  </a:lnTo>
                  <a:lnTo>
                    <a:pt x="261" y="92"/>
                  </a:lnTo>
                  <a:lnTo>
                    <a:pt x="233" y="65"/>
                  </a:lnTo>
                  <a:lnTo>
                    <a:pt x="258" y="129"/>
                  </a:lnTo>
                  <a:lnTo>
                    <a:pt x="275" y="206"/>
                  </a:lnTo>
                  <a:lnTo>
                    <a:pt x="287" y="270"/>
                  </a:lnTo>
                  <a:lnTo>
                    <a:pt x="289" y="314"/>
                  </a:lnTo>
                  <a:lnTo>
                    <a:pt x="278" y="359"/>
                  </a:lnTo>
                  <a:lnTo>
                    <a:pt x="258" y="421"/>
                  </a:lnTo>
                  <a:lnTo>
                    <a:pt x="156" y="476"/>
                  </a:lnTo>
                  <a:lnTo>
                    <a:pt x="92" y="464"/>
                  </a:lnTo>
                  <a:lnTo>
                    <a:pt x="25" y="384"/>
                  </a:lnTo>
                  <a:lnTo>
                    <a:pt x="34" y="248"/>
                  </a:lnTo>
                  <a:lnTo>
                    <a:pt x="41" y="179"/>
                  </a:lnTo>
                  <a:lnTo>
                    <a:pt x="49" y="121"/>
                  </a:lnTo>
                  <a:lnTo>
                    <a:pt x="59" y="77"/>
                  </a:lnTo>
                  <a:lnTo>
                    <a:pt x="78" y="44"/>
                  </a:lnTo>
                  <a:lnTo>
                    <a:pt x="88" y="38"/>
                  </a:lnTo>
                  <a:lnTo>
                    <a:pt x="100" y="31"/>
                  </a:lnTo>
                  <a:lnTo>
                    <a:pt x="115" y="27"/>
                  </a:lnTo>
                  <a:lnTo>
                    <a:pt x="131" y="24"/>
                  </a:lnTo>
                  <a:lnTo>
                    <a:pt x="149" y="22"/>
                  </a:lnTo>
                  <a:lnTo>
                    <a:pt x="170" y="24"/>
                  </a:lnTo>
                  <a:lnTo>
                    <a:pt x="194" y="26"/>
                  </a:lnTo>
                  <a:lnTo>
                    <a:pt x="221" y="29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171"/>
            <p:cNvSpPr>
              <a:spLocks noChangeAspect="1"/>
            </p:cNvSpPr>
            <p:nvPr/>
          </p:nvSpPr>
          <p:spPr bwMode="auto">
            <a:xfrm>
              <a:off x="2163" y="1498"/>
              <a:ext cx="132" cy="124"/>
            </a:xfrm>
            <a:custGeom>
              <a:avLst/>
              <a:gdLst>
                <a:gd name="T0" fmla="*/ 129 w 263"/>
                <a:gd name="T1" fmla="*/ 46 h 248"/>
                <a:gd name="T2" fmla="*/ 95 w 263"/>
                <a:gd name="T3" fmla="*/ 8 h 248"/>
                <a:gd name="T4" fmla="*/ 83 w 263"/>
                <a:gd name="T5" fmla="*/ 0 h 248"/>
                <a:gd name="T6" fmla="*/ 64 w 263"/>
                <a:gd name="T7" fmla="*/ 1 h 248"/>
                <a:gd name="T8" fmla="*/ 55 w 263"/>
                <a:gd name="T9" fmla="*/ 5 h 248"/>
                <a:gd name="T10" fmla="*/ 46 w 263"/>
                <a:gd name="T11" fmla="*/ 10 h 248"/>
                <a:gd name="T12" fmla="*/ 39 w 263"/>
                <a:gd name="T13" fmla="*/ 16 h 248"/>
                <a:gd name="T14" fmla="*/ 33 w 263"/>
                <a:gd name="T15" fmla="*/ 21 h 248"/>
                <a:gd name="T16" fmla="*/ 27 w 263"/>
                <a:gd name="T17" fmla="*/ 28 h 248"/>
                <a:gd name="T18" fmla="*/ 22 w 263"/>
                <a:gd name="T19" fmla="*/ 34 h 248"/>
                <a:gd name="T20" fmla="*/ 18 w 263"/>
                <a:gd name="T21" fmla="*/ 40 h 248"/>
                <a:gd name="T22" fmla="*/ 15 w 263"/>
                <a:gd name="T23" fmla="*/ 46 h 248"/>
                <a:gd name="T24" fmla="*/ 5 w 263"/>
                <a:gd name="T25" fmla="*/ 66 h 248"/>
                <a:gd name="T26" fmla="*/ 2 w 263"/>
                <a:gd name="T27" fmla="*/ 87 h 248"/>
                <a:gd name="T28" fmla="*/ 0 w 263"/>
                <a:gd name="T29" fmla="*/ 116 h 248"/>
                <a:gd name="T30" fmla="*/ 7 w 263"/>
                <a:gd name="T31" fmla="*/ 124 h 248"/>
                <a:gd name="T32" fmla="*/ 12 w 263"/>
                <a:gd name="T33" fmla="*/ 124 h 248"/>
                <a:gd name="T34" fmla="*/ 39 w 263"/>
                <a:gd name="T35" fmla="*/ 94 h 248"/>
                <a:gd name="T36" fmla="*/ 56 w 263"/>
                <a:gd name="T37" fmla="*/ 89 h 248"/>
                <a:gd name="T38" fmla="*/ 72 w 263"/>
                <a:gd name="T39" fmla="*/ 91 h 248"/>
                <a:gd name="T40" fmla="*/ 83 w 263"/>
                <a:gd name="T41" fmla="*/ 84 h 248"/>
                <a:gd name="T42" fmla="*/ 99 w 263"/>
                <a:gd name="T43" fmla="*/ 76 h 248"/>
                <a:gd name="T44" fmla="*/ 132 w 263"/>
                <a:gd name="T45" fmla="*/ 49 h 248"/>
                <a:gd name="T46" fmla="*/ 129 w 263"/>
                <a:gd name="T47" fmla="*/ 46 h 24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63"/>
                <a:gd name="T73" fmla="*/ 0 h 248"/>
                <a:gd name="T74" fmla="*/ 263 w 263"/>
                <a:gd name="T75" fmla="*/ 248 h 24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63" h="248">
                  <a:moveTo>
                    <a:pt x="258" y="92"/>
                  </a:moveTo>
                  <a:lnTo>
                    <a:pt x="190" y="15"/>
                  </a:lnTo>
                  <a:lnTo>
                    <a:pt x="166" y="0"/>
                  </a:lnTo>
                  <a:lnTo>
                    <a:pt x="127" y="2"/>
                  </a:lnTo>
                  <a:lnTo>
                    <a:pt x="109" y="10"/>
                  </a:lnTo>
                  <a:lnTo>
                    <a:pt x="92" y="20"/>
                  </a:lnTo>
                  <a:lnTo>
                    <a:pt x="77" y="31"/>
                  </a:lnTo>
                  <a:lnTo>
                    <a:pt x="65" y="42"/>
                  </a:lnTo>
                  <a:lnTo>
                    <a:pt x="53" y="56"/>
                  </a:lnTo>
                  <a:lnTo>
                    <a:pt x="44" y="68"/>
                  </a:lnTo>
                  <a:lnTo>
                    <a:pt x="36" y="80"/>
                  </a:lnTo>
                  <a:lnTo>
                    <a:pt x="29" y="92"/>
                  </a:lnTo>
                  <a:lnTo>
                    <a:pt x="10" y="131"/>
                  </a:lnTo>
                  <a:lnTo>
                    <a:pt x="4" y="173"/>
                  </a:lnTo>
                  <a:lnTo>
                    <a:pt x="0" y="231"/>
                  </a:lnTo>
                  <a:lnTo>
                    <a:pt x="14" y="248"/>
                  </a:lnTo>
                  <a:lnTo>
                    <a:pt x="24" y="248"/>
                  </a:lnTo>
                  <a:lnTo>
                    <a:pt x="78" y="187"/>
                  </a:lnTo>
                  <a:lnTo>
                    <a:pt x="112" y="177"/>
                  </a:lnTo>
                  <a:lnTo>
                    <a:pt x="143" y="182"/>
                  </a:lnTo>
                  <a:lnTo>
                    <a:pt x="166" y="168"/>
                  </a:lnTo>
                  <a:lnTo>
                    <a:pt x="197" y="151"/>
                  </a:lnTo>
                  <a:lnTo>
                    <a:pt x="263" y="98"/>
                  </a:lnTo>
                  <a:lnTo>
                    <a:pt x="258" y="92"/>
                  </a:lnTo>
                  <a:close/>
                </a:path>
              </a:pathLst>
            </a:custGeom>
            <a:solidFill>
              <a:srgbClr val="91AF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Freeform 172"/>
            <p:cNvSpPr>
              <a:spLocks noChangeAspect="1"/>
            </p:cNvSpPr>
            <p:nvPr/>
          </p:nvSpPr>
          <p:spPr bwMode="auto">
            <a:xfrm>
              <a:off x="2161" y="1501"/>
              <a:ext cx="117" cy="121"/>
            </a:xfrm>
            <a:custGeom>
              <a:avLst/>
              <a:gdLst>
                <a:gd name="T0" fmla="*/ 60 w 232"/>
                <a:gd name="T1" fmla="*/ 3 h 241"/>
                <a:gd name="T2" fmla="*/ 27 w 232"/>
                <a:gd name="T3" fmla="*/ 23 h 241"/>
                <a:gd name="T4" fmla="*/ 6 w 232"/>
                <a:gd name="T5" fmla="*/ 69 h 241"/>
                <a:gd name="T6" fmla="*/ 3 w 232"/>
                <a:gd name="T7" fmla="*/ 83 h 241"/>
                <a:gd name="T8" fmla="*/ 0 w 232"/>
                <a:gd name="T9" fmla="*/ 97 h 241"/>
                <a:gd name="T10" fmla="*/ 2 w 232"/>
                <a:gd name="T11" fmla="*/ 111 h 241"/>
                <a:gd name="T12" fmla="*/ 9 w 232"/>
                <a:gd name="T13" fmla="*/ 121 h 241"/>
                <a:gd name="T14" fmla="*/ 27 w 232"/>
                <a:gd name="T15" fmla="*/ 106 h 241"/>
                <a:gd name="T16" fmla="*/ 41 w 232"/>
                <a:gd name="T17" fmla="*/ 86 h 241"/>
                <a:gd name="T18" fmla="*/ 47 w 232"/>
                <a:gd name="T19" fmla="*/ 66 h 241"/>
                <a:gd name="T20" fmla="*/ 50 w 232"/>
                <a:gd name="T21" fmla="*/ 51 h 241"/>
                <a:gd name="T22" fmla="*/ 71 w 232"/>
                <a:gd name="T23" fmla="*/ 19 h 241"/>
                <a:gd name="T24" fmla="*/ 55 w 232"/>
                <a:gd name="T25" fmla="*/ 54 h 241"/>
                <a:gd name="T26" fmla="*/ 49 w 232"/>
                <a:gd name="T27" fmla="*/ 86 h 241"/>
                <a:gd name="T28" fmla="*/ 60 w 232"/>
                <a:gd name="T29" fmla="*/ 81 h 241"/>
                <a:gd name="T30" fmla="*/ 85 w 232"/>
                <a:gd name="T31" fmla="*/ 61 h 241"/>
                <a:gd name="T32" fmla="*/ 76 w 232"/>
                <a:gd name="T33" fmla="*/ 77 h 241"/>
                <a:gd name="T34" fmla="*/ 69 w 232"/>
                <a:gd name="T35" fmla="*/ 83 h 241"/>
                <a:gd name="T36" fmla="*/ 81 w 232"/>
                <a:gd name="T37" fmla="*/ 77 h 241"/>
                <a:gd name="T38" fmla="*/ 112 w 232"/>
                <a:gd name="T39" fmla="*/ 61 h 241"/>
                <a:gd name="T40" fmla="*/ 117 w 232"/>
                <a:gd name="T41" fmla="*/ 49 h 241"/>
                <a:gd name="T42" fmla="*/ 98 w 232"/>
                <a:gd name="T43" fmla="*/ 26 h 241"/>
                <a:gd name="T44" fmla="*/ 85 w 232"/>
                <a:gd name="T45" fmla="*/ 14 h 241"/>
                <a:gd name="T46" fmla="*/ 76 w 232"/>
                <a:gd name="T47" fmla="*/ 8 h 241"/>
                <a:gd name="T48" fmla="*/ 66 w 232"/>
                <a:gd name="T49" fmla="*/ 13 h 241"/>
                <a:gd name="T50" fmla="*/ 69 w 232"/>
                <a:gd name="T51" fmla="*/ 8 h 241"/>
                <a:gd name="T52" fmla="*/ 80 w 232"/>
                <a:gd name="T53" fmla="*/ 8 h 241"/>
                <a:gd name="T54" fmla="*/ 88 w 232"/>
                <a:gd name="T55" fmla="*/ 8 h 241"/>
                <a:gd name="T56" fmla="*/ 82 w 232"/>
                <a:gd name="T57" fmla="*/ 0 h 241"/>
                <a:gd name="T58" fmla="*/ 60 w 232"/>
                <a:gd name="T59" fmla="*/ 3 h 24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32"/>
                <a:gd name="T91" fmla="*/ 0 h 241"/>
                <a:gd name="T92" fmla="*/ 232 w 232"/>
                <a:gd name="T93" fmla="*/ 241 h 24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32" h="241">
                  <a:moveTo>
                    <a:pt x="119" y="5"/>
                  </a:moveTo>
                  <a:lnTo>
                    <a:pt x="54" y="46"/>
                  </a:lnTo>
                  <a:lnTo>
                    <a:pt x="12" y="137"/>
                  </a:lnTo>
                  <a:lnTo>
                    <a:pt x="5" y="166"/>
                  </a:lnTo>
                  <a:lnTo>
                    <a:pt x="0" y="193"/>
                  </a:lnTo>
                  <a:lnTo>
                    <a:pt x="3" y="221"/>
                  </a:lnTo>
                  <a:lnTo>
                    <a:pt x="18" y="241"/>
                  </a:lnTo>
                  <a:lnTo>
                    <a:pt x="54" y="212"/>
                  </a:lnTo>
                  <a:lnTo>
                    <a:pt x="81" y="171"/>
                  </a:lnTo>
                  <a:lnTo>
                    <a:pt x="93" y="132"/>
                  </a:lnTo>
                  <a:lnTo>
                    <a:pt x="100" y="102"/>
                  </a:lnTo>
                  <a:lnTo>
                    <a:pt x="141" y="37"/>
                  </a:lnTo>
                  <a:lnTo>
                    <a:pt x="110" y="107"/>
                  </a:lnTo>
                  <a:lnTo>
                    <a:pt x="97" y="171"/>
                  </a:lnTo>
                  <a:lnTo>
                    <a:pt x="119" y="161"/>
                  </a:lnTo>
                  <a:lnTo>
                    <a:pt x="169" y="122"/>
                  </a:lnTo>
                  <a:lnTo>
                    <a:pt x="151" y="153"/>
                  </a:lnTo>
                  <a:lnTo>
                    <a:pt x="137" y="166"/>
                  </a:lnTo>
                  <a:lnTo>
                    <a:pt x="161" y="154"/>
                  </a:lnTo>
                  <a:lnTo>
                    <a:pt x="222" y="122"/>
                  </a:lnTo>
                  <a:lnTo>
                    <a:pt x="232" y="97"/>
                  </a:lnTo>
                  <a:lnTo>
                    <a:pt x="195" y="52"/>
                  </a:lnTo>
                  <a:lnTo>
                    <a:pt x="169" y="27"/>
                  </a:lnTo>
                  <a:lnTo>
                    <a:pt x="151" y="15"/>
                  </a:lnTo>
                  <a:lnTo>
                    <a:pt x="130" y="25"/>
                  </a:lnTo>
                  <a:lnTo>
                    <a:pt x="137" y="15"/>
                  </a:lnTo>
                  <a:lnTo>
                    <a:pt x="158" y="15"/>
                  </a:lnTo>
                  <a:lnTo>
                    <a:pt x="175" y="15"/>
                  </a:lnTo>
                  <a:lnTo>
                    <a:pt x="163" y="0"/>
                  </a:lnTo>
                  <a:lnTo>
                    <a:pt x="119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173"/>
            <p:cNvSpPr>
              <a:spLocks noChangeAspect="1"/>
            </p:cNvSpPr>
            <p:nvPr/>
          </p:nvSpPr>
          <p:spPr bwMode="auto">
            <a:xfrm>
              <a:off x="1673" y="2400"/>
              <a:ext cx="123" cy="253"/>
            </a:xfrm>
            <a:custGeom>
              <a:avLst/>
              <a:gdLst>
                <a:gd name="T0" fmla="*/ 0 w 244"/>
                <a:gd name="T1" fmla="*/ 0 h 506"/>
                <a:gd name="T2" fmla="*/ 43 w 244"/>
                <a:gd name="T3" fmla="*/ 39 h 506"/>
                <a:gd name="T4" fmla="*/ 119 w 244"/>
                <a:gd name="T5" fmla="*/ 98 h 506"/>
                <a:gd name="T6" fmla="*/ 123 w 244"/>
                <a:gd name="T7" fmla="*/ 182 h 506"/>
                <a:gd name="T8" fmla="*/ 117 w 244"/>
                <a:gd name="T9" fmla="*/ 253 h 506"/>
                <a:gd name="T10" fmla="*/ 42 w 244"/>
                <a:gd name="T11" fmla="*/ 213 h 506"/>
                <a:gd name="T12" fmla="*/ 0 w 244"/>
                <a:gd name="T13" fmla="*/ 0 h 5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4"/>
                <a:gd name="T22" fmla="*/ 0 h 506"/>
                <a:gd name="T23" fmla="*/ 244 w 244"/>
                <a:gd name="T24" fmla="*/ 506 h 5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4" h="506">
                  <a:moveTo>
                    <a:pt x="0" y="0"/>
                  </a:moveTo>
                  <a:lnTo>
                    <a:pt x="86" y="78"/>
                  </a:lnTo>
                  <a:lnTo>
                    <a:pt x="237" y="195"/>
                  </a:lnTo>
                  <a:lnTo>
                    <a:pt x="244" y="363"/>
                  </a:lnTo>
                  <a:lnTo>
                    <a:pt x="232" y="506"/>
                  </a:lnTo>
                  <a:lnTo>
                    <a:pt x="83" y="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AF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174"/>
            <p:cNvSpPr>
              <a:spLocks noChangeAspect="1"/>
            </p:cNvSpPr>
            <p:nvPr/>
          </p:nvSpPr>
          <p:spPr bwMode="auto">
            <a:xfrm>
              <a:off x="1548" y="2168"/>
              <a:ext cx="209" cy="200"/>
            </a:xfrm>
            <a:custGeom>
              <a:avLst/>
              <a:gdLst>
                <a:gd name="T0" fmla="*/ 209 w 420"/>
                <a:gd name="T1" fmla="*/ 25 h 400"/>
                <a:gd name="T2" fmla="*/ 209 w 420"/>
                <a:gd name="T3" fmla="*/ 52 h 400"/>
                <a:gd name="T4" fmla="*/ 209 w 420"/>
                <a:gd name="T5" fmla="*/ 66 h 400"/>
                <a:gd name="T6" fmla="*/ 208 w 420"/>
                <a:gd name="T7" fmla="*/ 78 h 400"/>
                <a:gd name="T8" fmla="*/ 199 w 420"/>
                <a:gd name="T9" fmla="*/ 87 h 400"/>
                <a:gd name="T10" fmla="*/ 201 w 420"/>
                <a:gd name="T11" fmla="*/ 107 h 400"/>
                <a:gd name="T12" fmla="*/ 206 w 420"/>
                <a:gd name="T13" fmla="*/ 120 h 400"/>
                <a:gd name="T14" fmla="*/ 205 w 420"/>
                <a:gd name="T15" fmla="*/ 130 h 400"/>
                <a:gd name="T16" fmla="*/ 199 w 420"/>
                <a:gd name="T17" fmla="*/ 135 h 400"/>
                <a:gd name="T18" fmla="*/ 187 w 420"/>
                <a:gd name="T19" fmla="*/ 137 h 400"/>
                <a:gd name="T20" fmla="*/ 187 w 420"/>
                <a:gd name="T21" fmla="*/ 148 h 400"/>
                <a:gd name="T22" fmla="*/ 182 w 420"/>
                <a:gd name="T23" fmla="*/ 154 h 400"/>
                <a:gd name="T24" fmla="*/ 182 w 420"/>
                <a:gd name="T25" fmla="*/ 160 h 400"/>
                <a:gd name="T26" fmla="*/ 173 w 420"/>
                <a:gd name="T27" fmla="*/ 168 h 400"/>
                <a:gd name="T28" fmla="*/ 163 w 420"/>
                <a:gd name="T29" fmla="*/ 172 h 400"/>
                <a:gd name="T30" fmla="*/ 160 w 420"/>
                <a:gd name="T31" fmla="*/ 184 h 400"/>
                <a:gd name="T32" fmla="*/ 146 w 420"/>
                <a:gd name="T33" fmla="*/ 194 h 400"/>
                <a:gd name="T34" fmla="*/ 138 w 420"/>
                <a:gd name="T35" fmla="*/ 195 h 400"/>
                <a:gd name="T36" fmla="*/ 132 w 420"/>
                <a:gd name="T37" fmla="*/ 197 h 400"/>
                <a:gd name="T38" fmla="*/ 128 w 420"/>
                <a:gd name="T39" fmla="*/ 198 h 400"/>
                <a:gd name="T40" fmla="*/ 124 w 420"/>
                <a:gd name="T41" fmla="*/ 198 h 400"/>
                <a:gd name="T42" fmla="*/ 120 w 420"/>
                <a:gd name="T43" fmla="*/ 197 h 400"/>
                <a:gd name="T44" fmla="*/ 116 w 420"/>
                <a:gd name="T45" fmla="*/ 196 h 400"/>
                <a:gd name="T46" fmla="*/ 111 w 420"/>
                <a:gd name="T47" fmla="*/ 194 h 400"/>
                <a:gd name="T48" fmla="*/ 103 w 420"/>
                <a:gd name="T49" fmla="*/ 190 h 400"/>
                <a:gd name="T50" fmla="*/ 97 w 420"/>
                <a:gd name="T51" fmla="*/ 200 h 400"/>
                <a:gd name="T52" fmla="*/ 51 w 420"/>
                <a:gd name="T53" fmla="*/ 197 h 400"/>
                <a:gd name="T54" fmla="*/ 0 w 420"/>
                <a:gd name="T55" fmla="*/ 170 h 400"/>
                <a:gd name="T56" fmla="*/ 0 w 420"/>
                <a:gd name="T57" fmla="*/ 87 h 400"/>
                <a:gd name="T58" fmla="*/ 33 w 420"/>
                <a:gd name="T59" fmla="*/ 37 h 400"/>
                <a:gd name="T60" fmla="*/ 76 w 420"/>
                <a:gd name="T61" fmla="*/ 28 h 400"/>
                <a:gd name="T62" fmla="*/ 185 w 420"/>
                <a:gd name="T63" fmla="*/ 0 h 400"/>
                <a:gd name="T64" fmla="*/ 209 w 420"/>
                <a:gd name="T65" fmla="*/ 25 h 4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20"/>
                <a:gd name="T100" fmla="*/ 0 h 400"/>
                <a:gd name="T101" fmla="*/ 420 w 420"/>
                <a:gd name="T102" fmla="*/ 400 h 40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20" h="400">
                  <a:moveTo>
                    <a:pt x="420" y="49"/>
                  </a:moveTo>
                  <a:lnTo>
                    <a:pt x="420" y="105"/>
                  </a:lnTo>
                  <a:lnTo>
                    <a:pt x="420" y="132"/>
                  </a:lnTo>
                  <a:lnTo>
                    <a:pt x="418" y="156"/>
                  </a:lnTo>
                  <a:lnTo>
                    <a:pt x="399" y="174"/>
                  </a:lnTo>
                  <a:lnTo>
                    <a:pt x="404" y="215"/>
                  </a:lnTo>
                  <a:lnTo>
                    <a:pt x="413" y="241"/>
                  </a:lnTo>
                  <a:lnTo>
                    <a:pt x="411" y="259"/>
                  </a:lnTo>
                  <a:lnTo>
                    <a:pt x="399" y="270"/>
                  </a:lnTo>
                  <a:lnTo>
                    <a:pt x="376" y="273"/>
                  </a:lnTo>
                  <a:lnTo>
                    <a:pt x="376" y="295"/>
                  </a:lnTo>
                  <a:lnTo>
                    <a:pt x="365" y="307"/>
                  </a:lnTo>
                  <a:lnTo>
                    <a:pt x="365" y="320"/>
                  </a:lnTo>
                  <a:lnTo>
                    <a:pt x="348" y="336"/>
                  </a:lnTo>
                  <a:lnTo>
                    <a:pt x="328" y="344"/>
                  </a:lnTo>
                  <a:lnTo>
                    <a:pt x="321" y="368"/>
                  </a:lnTo>
                  <a:lnTo>
                    <a:pt x="294" y="388"/>
                  </a:lnTo>
                  <a:lnTo>
                    <a:pt x="277" y="390"/>
                  </a:lnTo>
                  <a:lnTo>
                    <a:pt x="265" y="393"/>
                  </a:lnTo>
                  <a:lnTo>
                    <a:pt x="257" y="395"/>
                  </a:lnTo>
                  <a:lnTo>
                    <a:pt x="250" y="395"/>
                  </a:lnTo>
                  <a:lnTo>
                    <a:pt x="241" y="393"/>
                  </a:lnTo>
                  <a:lnTo>
                    <a:pt x="233" y="392"/>
                  </a:lnTo>
                  <a:lnTo>
                    <a:pt x="223" y="387"/>
                  </a:lnTo>
                  <a:lnTo>
                    <a:pt x="206" y="380"/>
                  </a:lnTo>
                  <a:lnTo>
                    <a:pt x="194" y="400"/>
                  </a:lnTo>
                  <a:lnTo>
                    <a:pt x="102" y="393"/>
                  </a:lnTo>
                  <a:lnTo>
                    <a:pt x="0" y="339"/>
                  </a:lnTo>
                  <a:lnTo>
                    <a:pt x="0" y="174"/>
                  </a:lnTo>
                  <a:lnTo>
                    <a:pt x="67" y="74"/>
                  </a:lnTo>
                  <a:lnTo>
                    <a:pt x="152" y="57"/>
                  </a:lnTo>
                  <a:lnTo>
                    <a:pt x="372" y="0"/>
                  </a:lnTo>
                  <a:lnTo>
                    <a:pt x="420" y="49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Freeform 175"/>
            <p:cNvSpPr>
              <a:spLocks noChangeAspect="1"/>
            </p:cNvSpPr>
            <p:nvPr/>
          </p:nvSpPr>
          <p:spPr bwMode="auto">
            <a:xfrm>
              <a:off x="1821" y="1839"/>
              <a:ext cx="208" cy="432"/>
            </a:xfrm>
            <a:custGeom>
              <a:avLst/>
              <a:gdLst>
                <a:gd name="T0" fmla="*/ 101 w 416"/>
                <a:gd name="T1" fmla="*/ 0 h 864"/>
                <a:gd name="T2" fmla="*/ 85 w 416"/>
                <a:gd name="T3" fmla="*/ 30 h 864"/>
                <a:gd name="T4" fmla="*/ 47 w 416"/>
                <a:gd name="T5" fmla="*/ 67 h 864"/>
                <a:gd name="T6" fmla="*/ 9 w 416"/>
                <a:gd name="T7" fmla="*/ 116 h 864"/>
                <a:gd name="T8" fmla="*/ 0 w 416"/>
                <a:gd name="T9" fmla="*/ 208 h 864"/>
                <a:gd name="T10" fmla="*/ 3 w 416"/>
                <a:gd name="T11" fmla="*/ 283 h 864"/>
                <a:gd name="T12" fmla="*/ 0 w 416"/>
                <a:gd name="T13" fmla="*/ 317 h 864"/>
                <a:gd name="T14" fmla="*/ 17 w 416"/>
                <a:gd name="T15" fmla="*/ 341 h 864"/>
                <a:gd name="T16" fmla="*/ 6 w 416"/>
                <a:gd name="T17" fmla="*/ 377 h 864"/>
                <a:gd name="T18" fmla="*/ 13 w 416"/>
                <a:gd name="T19" fmla="*/ 432 h 864"/>
                <a:gd name="T20" fmla="*/ 69 w 416"/>
                <a:gd name="T21" fmla="*/ 416 h 864"/>
                <a:gd name="T22" fmla="*/ 97 w 416"/>
                <a:gd name="T23" fmla="*/ 379 h 864"/>
                <a:gd name="T24" fmla="*/ 127 w 416"/>
                <a:gd name="T25" fmla="*/ 361 h 864"/>
                <a:gd name="T26" fmla="*/ 208 w 416"/>
                <a:gd name="T27" fmla="*/ 325 h 864"/>
                <a:gd name="T28" fmla="*/ 195 w 416"/>
                <a:gd name="T29" fmla="*/ 291 h 864"/>
                <a:gd name="T30" fmla="*/ 201 w 416"/>
                <a:gd name="T31" fmla="*/ 254 h 864"/>
                <a:gd name="T32" fmla="*/ 201 w 416"/>
                <a:gd name="T33" fmla="*/ 205 h 864"/>
                <a:gd name="T34" fmla="*/ 198 w 416"/>
                <a:gd name="T35" fmla="*/ 135 h 864"/>
                <a:gd name="T36" fmla="*/ 182 w 416"/>
                <a:gd name="T37" fmla="*/ 125 h 864"/>
                <a:gd name="T38" fmla="*/ 176 w 416"/>
                <a:gd name="T39" fmla="*/ 97 h 864"/>
                <a:gd name="T40" fmla="*/ 149 w 416"/>
                <a:gd name="T41" fmla="*/ 61 h 864"/>
                <a:gd name="T42" fmla="*/ 121 w 416"/>
                <a:gd name="T43" fmla="*/ 16 h 864"/>
                <a:gd name="T44" fmla="*/ 101 w 416"/>
                <a:gd name="T45" fmla="*/ 0 h 86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16"/>
                <a:gd name="T70" fmla="*/ 0 h 864"/>
                <a:gd name="T71" fmla="*/ 416 w 416"/>
                <a:gd name="T72" fmla="*/ 864 h 86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16" h="864">
                  <a:moveTo>
                    <a:pt x="202" y="0"/>
                  </a:moveTo>
                  <a:lnTo>
                    <a:pt x="170" y="61"/>
                  </a:lnTo>
                  <a:lnTo>
                    <a:pt x="93" y="134"/>
                  </a:lnTo>
                  <a:lnTo>
                    <a:pt x="17" y="232"/>
                  </a:lnTo>
                  <a:lnTo>
                    <a:pt x="0" y="415"/>
                  </a:lnTo>
                  <a:lnTo>
                    <a:pt x="7" y="565"/>
                  </a:lnTo>
                  <a:lnTo>
                    <a:pt x="0" y="633"/>
                  </a:lnTo>
                  <a:lnTo>
                    <a:pt x="34" y="682"/>
                  </a:lnTo>
                  <a:lnTo>
                    <a:pt x="12" y="753"/>
                  </a:lnTo>
                  <a:lnTo>
                    <a:pt x="27" y="864"/>
                  </a:lnTo>
                  <a:lnTo>
                    <a:pt x="138" y="831"/>
                  </a:lnTo>
                  <a:lnTo>
                    <a:pt x="194" y="758"/>
                  </a:lnTo>
                  <a:lnTo>
                    <a:pt x="255" y="721"/>
                  </a:lnTo>
                  <a:lnTo>
                    <a:pt x="416" y="650"/>
                  </a:lnTo>
                  <a:lnTo>
                    <a:pt x="390" y="582"/>
                  </a:lnTo>
                  <a:lnTo>
                    <a:pt x="401" y="509"/>
                  </a:lnTo>
                  <a:lnTo>
                    <a:pt x="401" y="409"/>
                  </a:lnTo>
                  <a:lnTo>
                    <a:pt x="396" y="269"/>
                  </a:lnTo>
                  <a:lnTo>
                    <a:pt x="363" y="251"/>
                  </a:lnTo>
                  <a:lnTo>
                    <a:pt x="351" y="193"/>
                  </a:lnTo>
                  <a:lnTo>
                    <a:pt x="297" y="122"/>
                  </a:lnTo>
                  <a:lnTo>
                    <a:pt x="243" y="3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5BA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Freeform 176"/>
            <p:cNvSpPr>
              <a:spLocks noChangeAspect="1"/>
            </p:cNvSpPr>
            <p:nvPr/>
          </p:nvSpPr>
          <p:spPr bwMode="auto">
            <a:xfrm>
              <a:off x="1821" y="1870"/>
              <a:ext cx="184" cy="314"/>
            </a:xfrm>
            <a:custGeom>
              <a:avLst/>
              <a:gdLst>
                <a:gd name="T0" fmla="*/ 83 w 368"/>
                <a:gd name="T1" fmla="*/ 0 h 628"/>
                <a:gd name="T2" fmla="*/ 66 w 368"/>
                <a:gd name="T3" fmla="*/ 11 h 628"/>
                <a:gd name="T4" fmla="*/ 55 w 368"/>
                <a:gd name="T5" fmla="*/ 32 h 628"/>
                <a:gd name="T6" fmla="*/ 41 w 368"/>
                <a:gd name="T7" fmla="*/ 43 h 628"/>
                <a:gd name="T8" fmla="*/ 28 w 368"/>
                <a:gd name="T9" fmla="*/ 56 h 628"/>
                <a:gd name="T10" fmla="*/ 19 w 368"/>
                <a:gd name="T11" fmla="*/ 71 h 628"/>
                <a:gd name="T12" fmla="*/ 11 w 368"/>
                <a:gd name="T13" fmla="*/ 89 h 628"/>
                <a:gd name="T14" fmla="*/ 6 w 368"/>
                <a:gd name="T15" fmla="*/ 110 h 628"/>
                <a:gd name="T16" fmla="*/ 3 w 368"/>
                <a:gd name="T17" fmla="*/ 134 h 628"/>
                <a:gd name="T18" fmla="*/ 1 w 368"/>
                <a:gd name="T19" fmla="*/ 161 h 628"/>
                <a:gd name="T20" fmla="*/ 0 w 368"/>
                <a:gd name="T21" fmla="*/ 191 h 628"/>
                <a:gd name="T22" fmla="*/ 11 w 368"/>
                <a:gd name="T23" fmla="*/ 213 h 628"/>
                <a:gd name="T24" fmla="*/ 38 w 368"/>
                <a:gd name="T25" fmla="*/ 213 h 628"/>
                <a:gd name="T26" fmla="*/ 24 w 368"/>
                <a:gd name="T27" fmla="*/ 187 h 628"/>
                <a:gd name="T28" fmla="*/ 22 w 368"/>
                <a:gd name="T29" fmla="*/ 141 h 628"/>
                <a:gd name="T30" fmla="*/ 38 w 368"/>
                <a:gd name="T31" fmla="*/ 180 h 628"/>
                <a:gd name="T32" fmla="*/ 66 w 368"/>
                <a:gd name="T33" fmla="*/ 168 h 628"/>
                <a:gd name="T34" fmla="*/ 60 w 368"/>
                <a:gd name="T35" fmla="*/ 213 h 628"/>
                <a:gd name="T36" fmla="*/ 85 w 368"/>
                <a:gd name="T37" fmla="*/ 276 h 628"/>
                <a:gd name="T38" fmla="*/ 95 w 368"/>
                <a:gd name="T39" fmla="*/ 314 h 628"/>
                <a:gd name="T40" fmla="*/ 133 w 368"/>
                <a:gd name="T41" fmla="*/ 293 h 628"/>
                <a:gd name="T42" fmla="*/ 155 w 368"/>
                <a:gd name="T43" fmla="*/ 286 h 628"/>
                <a:gd name="T44" fmla="*/ 152 w 368"/>
                <a:gd name="T45" fmla="*/ 246 h 628"/>
                <a:gd name="T46" fmla="*/ 134 w 368"/>
                <a:gd name="T47" fmla="*/ 216 h 628"/>
                <a:gd name="T48" fmla="*/ 126 w 368"/>
                <a:gd name="T49" fmla="*/ 147 h 628"/>
                <a:gd name="T50" fmla="*/ 116 w 368"/>
                <a:gd name="T51" fmla="*/ 111 h 628"/>
                <a:gd name="T52" fmla="*/ 130 w 368"/>
                <a:gd name="T53" fmla="*/ 127 h 628"/>
                <a:gd name="T54" fmla="*/ 162 w 368"/>
                <a:gd name="T55" fmla="*/ 149 h 628"/>
                <a:gd name="T56" fmla="*/ 155 w 368"/>
                <a:gd name="T57" fmla="*/ 124 h 628"/>
                <a:gd name="T58" fmla="*/ 130 w 368"/>
                <a:gd name="T59" fmla="*/ 101 h 628"/>
                <a:gd name="T60" fmla="*/ 165 w 368"/>
                <a:gd name="T61" fmla="*/ 119 h 628"/>
                <a:gd name="T62" fmla="*/ 184 w 368"/>
                <a:gd name="T63" fmla="*/ 155 h 628"/>
                <a:gd name="T64" fmla="*/ 184 w 368"/>
                <a:gd name="T65" fmla="*/ 124 h 628"/>
                <a:gd name="T66" fmla="*/ 162 w 368"/>
                <a:gd name="T67" fmla="*/ 96 h 628"/>
                <a:gd name="T68" fmla="*/ 121 w 368"/>
                <a:gd name="T69" fmla="*/ 69 h 628"/>
                <a:gd name="T70" fmla="*/ 88 w 368"/>
                <a:gd name="T71" fmla="*/ 79 h 628"/>
                <a:gd name="T72" fmla="*/ 101 w 368"/>
                <a:gd name="T73" fmla="*/ 63 h 628"/>
                <a:gd name="T74" fmla="*/ 101 w 368"/>
                <a:gd name="T75" fmla="*/ 25 h 628"/>
                <a:gd name="T76" fmla="*/ 83 w 368"/>
                <a:gd name="T77" fmla="*/ 0 h 6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8"/>
                <a:gd name="T118" fmla="*/ 0 h 628"/>
                <a:gd name="T119" fmla="*/ 368 w 368"/>
                <a:gd name="T120" fmla="*/ 628 h 62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8" h="628">
                  <a:moveTo>
                    <a:pt x="165" y="0"/>
                  </a:moveTo>
                  <a:lnTo>
                    <a:pt x="132" y="23"/>
                  </a:lnTo>
                  <a:lnTo>
                    <a:pt x="110" y="64"/>
                  </a:lnTo>
                  <a:lnTo>
                    <a:pt x="82" y="86"/>
                  </a:lnTo>
                  <a:lnTo>
                    <a:pt x="56" y="112"/>
                  </a:lnTo>
                  <a:lnTo>
                    <a:pt x="37" y="142"/>
                  </a:lnTo>
                  <a:lnTo>
                    <a:pt x="22" y="178"/>
                  </a:lnTo>
                  <a:lnTo>
                    <a:pt x="12" y="220"/>
                  </a:lnTo>
                  <a:lnTo>
                    <a:pt x="5" y="268"/>
                  </a:lnTo>
                  <a:lnTo>
                    <a:pt x="2" y="322"/>
                  </a:lnTo>
                  <a:lnTo>
                    <a:pt x="0" y="383"/>
                  </a:lnTo>
                  <a:lnTo>
                    <a:pt x="22" y="427"/>
                  </a:lnTo>
                  <a:lnTo>
                    <a:pt x="76" y="427"/>
                  </a:lnTo>
                  <a:lnTo>
                    <a:pt x="49" y="375"/>
                  </a:lnTo>
                  <a:lnTo>
                    <a:pt x="44" y="281"/>
                  </a:lnTo>
                  <a:lnTo>
                    <a:pt x="76" y="360"/>
                  </a:lnTo>
                  <a:lnTo>
                    <a:pt x="132" y="336"/>
                  </a:lnTo>
                  <a:lnTo>
                    <a:pt x="121" y="427"/>
                  </a:lnTo>
                  <a:lnTo>
                    <a:pt x="170" y="551"/>
                  </a:lnTo>
                  <a:lnTo>
                    <a:pt x="190" y="628"/>
                  </a:lnTo>
                  <a:lnTo>
                    <a:pt x="265" y="585"/>
                  </a:lnTo>
                  <a:lnTo>
                    <a:pt x="309" y="572"/>
                  </a:lnTo>
                  <a:lnTo>
                    <a:pt x="304" y="492"/>
                  </a:lnTo>
                  <a:lnTo>
                    <a:pt x="267" y="433"/>
                  </a:lnTo>
                  <a:lnTo>
                    <a:pt x="253" y="293"/>
                  </a:lnTo>
                  <a:lnTo>
                    <a:pt x="233" y="222"/>
                  </a:lnTo>
                  <a:lnTo>
                    <a:pt x="260" y="254"/>
                  </a:lnTo>
                  <a:lnTo>
                    <a:pt x="324" y="298"/>
                  </a:lnTo>
                  <a:lnTo>
                    <a:pt x="309" y="249"/>
                  </a:lnTo>
                  <a:lnTo>
                    <a:pt x="260" y="203"/>
                  </a:lnTo>
                  <a:lnTo>
                    <a:pt x="329" y="239"/>
                  </a:lnTo>
                  <a:lnTo>
                    <a:pt x="368" y="310"/>
                  </a:lnTo>
                  <a:lnTo>
                    <a:pt x="368" y="249"/>
                  </a:lnTo>
                  <a:lnTo>
                    <a:pt x="324" y="193"/>
                  </a:lnTo>
                  <a:lnTo>
                    <a:pt x="243" y="137"/>
                  </a:lnTo>
                  <a:lnTo>
                    <a:pt x="175" y="159"/>
                  </a:lnTo>
                  <a:lnTo>
                    <a:pt x="202" y="127"/>
                  </a:lnTo>
                  <a:lnTo>
                    <a:pt x="202" y="5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Freeform 177"/>
            <p:cNvSpPr>
              <a:spLocks noChangeAspect="1"/>
            </p:cNvSpPr>
            <p:nvPr/>
          </p:nvSpPr>
          <p:spPr bwMode="auto">
            <a:xfrm>
              <a:off x="1795" y="1917"/>
              <a:ext cx="330" cy="569"/>
            </a:xfrm>
            <a:custGeom>
              <a:avLst/>
              <a:gdLst>
                <a:gd name="T0" fmla="*/ 156 w 661"/>
                <a:gd name="T1" fmla="*/ 14 h 1137"/>
                <a:gd name="T2" fmla="*/ 114 w 661"/>
                <a:gd name="T3" fmla="*/ 14 h 1137"/>
                <a:gd name="T4" fmla="*/ 59 w 661"/>
                <a:gd name="T5" fmla="*/ 75 h 1137"/>
                <a:gd name="T6" fmla="*/ 40 w 661"/>
                <a:gd name="T7" fmla="*/ 174 h 1137"/>
                <a:gd name="T8" fmla="*/ 37 w 661"/>
                <a:gd name="T9" fmla="*/ 259 h 1137"/>
                <a:gd name="T10" fmla="*/ 37 w 661"/>
                <a:gd name="T11" fmla="*/ 301 h 1137"/>
                <a:gd name="T12" fmla="*/ 49 w 661"/>
                <a:gd name="T13" fmla="*/ 323 h 1137"/>
                <a:gd name="T14" fmla="*/ 59 w 661"/>
                <a:gd name="T15" fmla="*/ 336 h 1137"/>
                <a:gd name="T16" fmla="*/ 70 w 661"/>
                <a:gd name="T17" fmla="*/ 341 h 1137"/>
                <a:gd name="T18" fmla="*/ 81 w 661"/>
                <a:gd name="T19" fmla="*/ 341 h 1137"/>
                <a:gd name="T20" fmla="*/ 92 w 661"/>
                <a:gd name="T21" fmla="*/ 334 h 1137"/>
                <a:gd name="T22" fmla="*/ 104 w 661"/>
                <a:gd name="T23" fmla="*/ 323 h 1137"/>
                <a:gd name="T24" fmla="*/ 116 w 661"/>
                <a:gd name="T25" fmla="*/ 307 h 1137"/>
                <a:gd name="T26" fmla="*/ 132 w 661"/>
                <a:gd name="T27" fmla="*/ 290 h 1137"/>
                <a:gd name="T28" fmla="*/ 191 w 661"/>
                <a:gd name="T29" fmla="*/ 257 h 1137"/>
                <a:gd name="T30" fmla="*/ 221 w 661"/>
                <a:gd name="T31" fmla="*/ 245 h 1137"/>
                <a:gd name="T32" fmla="*/ 227 w 661"/>
                <a:gd name="T33" fmla="*/ 207 h 1137"/>
                <a:gd name="T34" fmla="*/ 218 w 661"/>
                <a:gd name="T35" fmla="*/ 181 h 1137"/>
                <a:gd name="T36" fmla="*/ 205 w 661"/>
                <a:gd name="T37" fmla="*/ 133 h 1137"/>
                <a:gd name="T38" fmla="*/ 202 w 661"/>
                <a:gd name="T39" fmla="*/ 88 h 1137"/>
                <a:gd name="T40" fmla="*/ 181 w 661"/>
                <a:gd name="T41" fmla="*/ 49 h 1137"/>
                <a:gd name="T42" fmla="*/ 202 w 661"/>
                <a:gd name="T43" fmla="*/ 72 h 1137"/>
                <a:gd name="T44" fmla="*/ 213 w 661"/>
                <a:gd name="T45" fmla="*/ 110 h 1137"/>
                <a:gd name="T46" fmla="*/ 226 w 661"/>
                <a:gd name="T47" fmla="*/ 183 h 1137"/>
                <a:gd name="T48" fmla="*/ 236 w 661"/>
                <a:gd name="T49" fmla="*/ 177 h 1137"/>
                <a:gd name="T50" fmla="*/ 238 w 661"/>
                <a:gd name="T51" fmla="*/ 205 h 1137"/>
                <a:gd name="T52" fmla="*/ 245 w 661"/>
                <a:gd name="T53" fmla="*/ 253 h 1137"/>
                <a:gd name="T54" fmla="*/ 233 w 661"/>
                <a:gd name="T55" fmla="*/ 335 h 1137"/>
                <a:gd name="T56" fmla="*/ 231 w 661"/>
                <a:gd name="T57" fmla="*/ 366 h 1137"/>
                <a:gd name="T58" fmla="*/ 261 w 661"/>
                <a:gd name="T59" fmla="*/ 368 h 1137"/>
                <a:gd name="T60" fmla="*/ 330 w 661"/>
                <a:gd name="T61" fmla="*/ 397 h 1137"/>
                <a:gd name="T62" fmla="*/ 320 w 661"/>
                <a:gd name="T63" fmla="*/ 484 h 1137"/>
                <a:gd name="T64" fmla="*/ 216 w 661"/>
                <a:gd name="T65" fmla="*/ 569 h 1137"/>
                <a:gd name="T66" fmla="*/ 189 w 661"/>
                <a:gd name="T67" fmla="*/ 568 h 1137"/>
                <a:gd name="T68" fmla="*/ 165 w 661"/>
                <a:gd name="T69" fmla="*/ 567 h 1137"/>
                <a:gd name="T70" fmla="*/ 143 w 661"/>
                <a:gd name="T71" fmla="*/ 565 h 1137"/>
                <a:gd name="T72" fmla="*/ 122 w 661"/>
                <a:gd name="T73" fmla="*/ 563 h 1137"/>
                <a:gd name="T74" fmla="*/ 104 w 661"/>
                <a:gd name="T75" fmla="*/ 560 h 1137"/>
                <a:gd name="T76" fmla="*/ 87 w 661"/>
                <a:gd name="T77" fmla="*/ 555 h 1137"/>
                <a:gd name="T78" fmla="*/ 72 w 661"/>
                <a:gd name="T79" fmla="*/ 548 h 1137"/>
                <a:gd name="T80" fmla="*/ 59 w 661"/>
                <a:gd name="T81" fmla="*/ 541 h 1137"/>
                <a:gd name="T82" fmla="*/ 47 w 661"/>
                <a:gd name="T83" fmla="*/ 532 h 1137"/>
                <a:gd name="T84" fmla="*/ 38 w 661"/>
                <a:gd name="T85" fmla="*/ 520 h 1137"/>
                <a:gd name="T86" fmla="*/ 30 w 661"/>
                <a:gd name="T87" fmla="*/ 505 h 1137"/>
                <a:gd name="T88" fmla="*/ 23 w 661"/>
                <a:gd name="T89" fmla="*/ 489 h 1137"/>
                <a:gd name="T90" fmla="*/ 18 w 661"/>
                <a:gd name="T91" fmla="*/ 470 h 1137"/>
                <a:gd name="T92" fmla="*/ 14 w 661"/>
                <a:gd name="T93" fmla="*/ 448 h 1137"/>
                <a:gd name="T94" fmla="*/ 13 w 661"/>
                <a:gd name="T95" fmla="*/ 424 h 1137"/>
                <a:gd name="T96" fmla="*/ 12 w 661"/>
                <a:gd name="T97" fmla="*/ 396 h 1137"/>
                <a:gd name="T98" fmla="*/ 0 w 661"/>
                <a:gd name="T99" fmla="*/ 358 h 1137"/>
                <a:gd name="T100" fmla="*/ 3 w 661"/>
                <a:gd name="T101" fmla="*/ 294 h 1137"/>
                <a:gd name="T102" fmla="*/ 21 w 661"/>
                <a:gd name="T103" fmla="*/ 245 h 1137"/>
                <a:gd name="T104" fmla="*/ 35 w 661"/>
                <a:gd name="T105" fmla="*/ 174 h 1137"/>
                <a:gd name="T106" fmla="*/ 48 w 661"/>
                <a:gd name="T107" fmla="*/ 75 h 1137"/>
                <a:gd name="T108" fmla="*/ 84 w 661"/>
                <a:gd name="T109" fmla="*/ 27 h 1137"/>
                <a:gd name="T110" fmla="*/ 111 w 661"/>
                <a:gd name="T111" fmla="*/ 0 h 1137"/>
                <a:gd name="T112" fmla="*/ 139 w 661"/>
                <a:gd name="T113" fmla="*/ 0 h 1137"/>
                <a:gd name="T114" fmla="*/ 156 w 661"/>
                <a:gd name="T115" fmla="*/ 14 h 113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61"/>
                <a:gd name="T175" fmla="*/ 0 h 1137"/>
                <a:gd name="T176" fmla="*/ 661 w 661"/>
                <a:gd name="T177" fmla="*/ 1137 h 113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61" h="1137">
                  <a:moveTo>
                    <a:pt x="313" y="27"/>
                  </a:moveTo>
                  <a:lnTo>
                    <a:pt x="228" y="27"/>
                  </a:lnTo>
                  <a:lnTo>
                    <a:pt x="119" y="149"/>
                  </a:lnTo>
                  <a:lnTo>
                    <a:pt x="80" y="348"/>
                  </a:lnTo>
                  <a:lnTo>
                    <a:pt x="75" y="518"/>
                  </a:lnTo>
                  <a:lnTo>
                    <a:pt x="75" y="602"/>
                  </a:lnTo>
                  <a:lnTo>
                    <a:pt x="99" y="645"/>
                  </a:lnTo>
                  <a:lnTo>
                    <a:pt x="119" y="672"/>
                  </a:lnTo>
                  <a:lnTo>
                    <a:pt x="141" y="682"/>
                  </a:lnTo>
                  <a:lnTo>
                    <a:pt x="162" y="681"/>
                  </a:lnTo>
                  <a:lnTo>
                    <a:pt x="184" y="667"/>
                  </a:lnTo>
                  <a:lnTo>
                    <a:pt x="208" y="645"/>
                  </a:lnTo>
                  <a:lnTo>
                    <a:pt x="233" y="614"/>
                  </a:lnTo>
                  <a:lnTo>
                    <a:pt x="264" y="580"/>
                  </a:lnTo>
                  <a:lnTo>
                    <a:pt x="382" y="514"/>
                  </a:lnTo>
                  <a:lnTo>
                    <a:pt x="443" y="490"/>
                  </a:lnTo>
                  <a:lnTo>
                    <a:pt x="454" y="414"/>
                  </a:lnTo>
                  <a:lnTo>
                    <a:pt x="437" y="361"/>
                  </a:lnTo>
                  <a:lnTo>
                    <a:pt x="411" y="265"/>
                  </a:lnTo>
                  <a:lnTo>
                    <a:pt x="404" y="176"/>
                  </a:lnTo>
                  <a:lnTo>
                    <a:pt x="362" y="98"/>
                  </a:lnTo>
                  <a:lnTo>
                    <a:pt x="404" y="144"/>
                  </a:lnTo>
                  <a:lnTo>
                    <a:pt x="426" y="220"/>
                  </a:lnTo>
                  <a:lnTo>
                    <a:pt x="452" y="365"/>
                  </a:lnTo>
                  <a:lnTo>
                    <a:pt x="472" y="353"/>
                  </a:lnTo>
                  <a:lnTo>
                    <a:pt x="476" y="409"/>
                  </a:lnTo>
                  <a:lnTo>
                    <a:pt x="491" y="506"/>
                  </a:lnTo>
                  <a:lnTo>
                    <a:pt x="467" y="670"/>
                  </a:lnTo>
                  <a:lnTo>
                    <a:pt x="462" y="731"/>
                  </a:lnTo>
                  <a:lnTo>
                    <a:pt x="523" y="735"/>
                  </a:lnTo>
                  <a:lnTo>
                    <a:pt x="661" y="794"/>
                  </a:lnTo>
                  <a:lnTo>
                    <a:pt x="640" y="967"/>
                  </a:lnTo>
                  <a:lnTo>
                    <a:pt x="432" y="1137"/>
                  </a:lnTo>
                  <a:lnTo>
                    <a:pt x="379" y="1136"/>
                  </a:lnTo>
                  <a:lnTo>
                    <a:pt x="331" y="1134"/>
                  </a:lnTo>
                  <a:lnTo>
                    <a:pt x="286" y="1130"/>
                  </a:lnTo>
                  <a:lnTo>
                    <a:pt x="245" y="1125"/>
                  </a:lnTo>
                  <a:lnTo>
                    <a:pt x="209" y="1119"/>
                  </a:lnTo>
                  <a:lnTo>
                    <a:pt x="175" y="1110"/>
                  </a:lnTo>
                  <a:lnTo>
                    <a:pt x="145" y="1096"/>
                  </a:lnTo>
                  <a:lnTo>
                    <a:pt x="119" y="1081"/>
                  </a:lnTo>
                  <a:lnTo>
                    <a:pt x="95" y="1063"/>
                  </a:lnTo>
                  <a:lnTo>
                    <a:pt x="77" y="1039"/>
                  </a:lnTo>
                  <a:lnTo>
                    <a:pt x="60" y="1010"/>
                  </a:lnTo>
                  <a:lnTo>
                    <a:pt x="46" y="978"/>
                  </a:lnTo>
                  <a:lnTo>
                    <a:pt x="36" y="940"/>
                  </a:lnTo>
                  <a:lnTo>
                    <a:pt x="29" y="896"/>
                  </a:lnTo>
                  <a:lnTo>
                    <a:pt x="26" y="847"/>
                  </a:lnTo>
                  <a:lnTo>
                    <a:pt x="24" y="791"/>
                  </a:lnTo>
                  <a:lnTo>
                    <a:pt x="0" y="716"/>
                  </a:lnTo>
                  <a:lnTo>
                    <a:pt x="6" y="587"/>
                  </a:lnTo>
                  <a:lnTo>
                    <a:pt x="43" y="490"/>
                  </a:lnTo>
                  <a:lnTo>
                    <a:pt x="70" y="348"/>
                  </a:lnTo>
                  <a:lnTo>
                    <a:pt x="97" y="149"/>
                  </a:lnTo>
                  <a:lnTo>
                    <a:pt x="168" y="54"/>
                  </a:lnTo>
                  <a:lnTo>
                    <a:pt x="223" y="0"/>
                  </a:lnTo>
                  <a:lnTo>
                    <a:pt x="279" y="0"/>
                  </a:lnTo>
                  <a:lnTo>
                    <a:pt x="313" y="27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Freeform 178"/>
            <p:cNvSpPr>
              <a:spLocks noChangeAspect="1"/>
            </p:cNvSpPr>
            <p:nvPr/>
          </p:nvSpPr>
          <p:spPr bwMode="auto">
            <a:xfrm>
              <a:off x="1422" y="2302"/>
              <a:ext cx="339" cy="572"/>
            </a:xfrm>
            <a:custGeom>
              <a:avLst/>
              <a:gdLst>
                <a:gd name="T0" fmla="*/ 122 w 678"/>
                <a:gd name="T1" fmla="*/ 0 h 1144"/>
                <a:gd name="T2" fmla="*/ 113 w 678"/>
                <a:gd name="T3" fmla="*/ 11 h 1144"/>
                <a:gd name="T4" fmla="*/ 106 w 678"/>
                <a:gd name="T5" fmla="*/ 31 h 1144"/>
                <a:gd name="T6" fmla="*/ 80 w 678"/>
                <a:gd name="T7" fmla="*/ 56 h 1144"/>
                <a:gd name="T8" fmla="*/ 42 w 678"/>
                <a:gd name="T9" fmla="*/ 130 h 1144"/>
                <a:gd name="T10" fmla="*/ 38 w 678"/>
                <a:gd name="T11" fmla="*/ 175 h 1144"/>
                <a:gd name="T12" fmla="*/ 13 w 678"/>
                <a:gd name="T13" fmla="*/ 275 h 1144"/>
                <a:gd name="T14" fmla="*/ 13 w 678"/>
                <a:gd name="T15" fmla="*/ 321 h 1144"/>
                <a:gd name="T16" fmla="*/ 15 w 678"/>
                <a:gd name="T17" fmla="*/ 350 h 1144"/>
                <a:gd name="T18" fmla="*/ 3 w 678"/>
                <a:gd name="T19" fmla="*/ 418 h 1144"/>
                <a:gd name="T20" fmla="*/ 0 w 678"/>
                <a:gd name="T21" fmla="*/ 461 h 1144"/>
                <a:gd name="T22" fmla="*/ 16 w 678"/>
                <a:gd name="T23" fmla="*/ 484 h 1144"/>
                <a:gd name="T24" fmla="*/ 24 w 678"/>
                <a:gd name="T25" fmla="*/ 499 h 1144"/>
                <a:gd name="T26" fmla="*/ 72 w 678"/>
                <a:gd name="T27" fmla="*/ 572 h 1144"/>
                <a:gd name="T28" fmla="*/ 175 w 678"/>
                <a:gd name="T29" fmla="*/ 544 h 1144"/>
                <a:gd name="T30" fmla="*/ 317 w 678"/>
                <a:gd name="T31" fmla="*/ 490 h 1144"/>
                <a:gd name="T32" fmla="*/ 339 w 678"/>
                <a:gd name="T33" fmla="*/ 434 h 1144"/>
                <a:gd name="T34" fmla="*/ 339 w 678"/>
                <a:gd name="T35" fmla="*/ 383 h 1144"/>
                <a:gd name="T36" fmla="*/ 320 w 678"/>
                <a:gd name="T37" fmla="*/ 273 h 1144"/>
                <a:gd name="T38" fmla="*/ 318 w 678"/>
                <a:gd name="T39" fmla="*/ 250 h 1144"/>
                <a:gd name="T40" fmla="*/ 315 w 678"/>
                <a:gd name="T41" fmla="*/ 231 h 1144"/>
                <a:gd name="T42" fmla="*/ 311 w 678"/>
                <a:gd name="T43" fmla="*/ 213 h 1144"/>
                <a:gd name="T44" fmla="*/ 307 w 678"/>
                <a:gd name="T45" fmla="*/ 196 h 1144"/>
                <a:gd name="T46" fmla="*/ 301 w 678"/>
                <a:gd name="T47" fmla="*/ 180 h 1144"/>
                <a:gd name="T48" fmla="*/ 294 w 678"/>
                <a:gd name="T49" fmla="*/ 163 h 1144"/>
                <a:gd name="T50" fmla="*/ 285 w 678"/>
                <a:gd name="T51" fmla="*/ 146 h 1144"/>
                <a:gd name="T52" fmla="*/ 274 w 678"/>
                <a:gd name="T53" fmla="*/ 127 h 1144"/>
                <a:gd name="T54" fmla="*/ 266 w 678"/>
                <a:gd name="T55" fmla="*/ 70 h 1144"/>
                <a:gd name="T56" fmla="*/ 227 w 678"/>
                <a:gd name="T57" fmla="*/ 60 h 1144"/>
                <a:gd name="T58" fmla="*/ 208 w 678"/>
                <a:gd name="T59" fmla="*/ 57 h 1144"/>
                <a:gd name="T60" fmla="*/ 193 w 678"/>
                <a:gd name="T61" fmla="*/ 52 h 1144"/>
                <a:gd name="T62" fmla="*/ 180 w 678"/>
                <a:gd name="T63" fmla="*/ 48 h 1144"/>
                <a:gd name="T64" fmla="*/ 169 w 678"/>
                <a:gd name="T65" fmla="*/ 42 h 1144"/>
                <a:gd name="T66" fmla="*/ 159 w 678"/>
                <a:gd name="T67" fmla="*/ 36 h 1144"/>
                <a:gd name="T68" fmla="*/ 148 w 678"/>
                <a:gd name="T69" fmla="*/ 26 h 1144"/>
                <a:gd name="T70" fmla="*/ 136 w 678"/>
                <a:gd name="T71" fmla="*/ 14 h 1144"/>
                <a:gd name="T72" fmla="*/ 122 w 678"/>
                <a:gd name="T73" fmla="*/ 0 h 11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1144"/>
                <a:gd name="T113" fmla="*/ 678 w 678"/>
                <a:gd name="T114" fmla="*/ 1144 h 11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1144">
                  <a:moveTo>
                    <a:pt x="245" y="0"/>
                  </a:moveTo>
                  <a:lnTo>
                    <a:pt x="226" y="22"/>
                  </a:lnTo>
                  <a:lnTo>
                    <a:pt x="212" y="63"/>
                  </a:lnTo>
                  <a:lnTo>
                    <a:pt x="160" y="112"/>
                  </a:lnTo>
                  <a:lnTo>
                    <a:pt x="85" y="260"/>
                  </a:lnTo>
                  <a:lnTo>
                    <a:pt x="75" y="351"/>
                  </a:lnTo>
                  <a:lnTo>
                    <a:pt x="26" y="550"/>
                  </a:lnTo>
                  <a:lnTo>
                    <a:pt x="26" y="642"/>
                  </a:lnTo>
                  <a:lnTo>
                    <a:pt x="31" y="701"/>
                  </a:lnTo>
                  <a:lnTo>
                    <a:pt x="5" y="837"/>
                  </a:lnTo>
                  <a:lnTo>
                    <a:pt x="0" y="922"/>
                  </a:lnTo>
                  <a:lnTo>
                    <a:pt x="32" y="969"/>
                  </a:lnTo>
                  <a:lnTo>
                    <a:pt x="48" y="998"/>
                  </a:lnTo>
                  <a:lnTo>
                    <a:pt x="144" y="1144"/>
                  </a:lnTo>
                  <a:lnTo>
                    <a:pt x="350" y="1088"/>
                  </a:lnTo>
                  <a:lnTo>
                    <a:pt x="633" y="981"/>
                  </a:lnTo>
                  <a:lnTo>
                    <a:pt x="678" y="869"/>
                  </a:lnTo>
                  <a:lnTo>
                    <a:pt x="678" y="766"/>
                  </a:lnTo>
                  <a:lnTo>
                    <a:pt x="640" y="545"/>
                  </a:lnTo>
                  <a:lnTo>
                    <a:pt x="635" y="501"/>
                  </a:lnTo>
                  <a:lnTo>
                    <a:pt x="630" y="462"/>
                  </a:lnTo>
                  <a:lnTo>
                    <a:pt x="621" y="426"/>
                  </a:lnTo>
                  <a:lnTo>
                    <a:pt x="613" y="392"/>
                  </a:lnTo>
                  <a:lnTo>
                    <a:pt x="601" y="360"/>
                  </a:lnTo>
                  <a:lnTo>
                    <a:pt x="588" y="327"/>
                  </a:lnTo>
                  <a:lnTo>
                    <a:pt x="569" y="292"/>
                  </a:lnTo>
                  <a:lnTo>
                    <a:pt x="547" y="254"/>
                  </a:lnTo>
                  <a:lnTo>
                    <a:pt x="532" y="139"/>
                  </a:lnTo>
                  <a:lnTo>
                    <a:pt x="455" y="120"/>
                  </a:lnTo>
                  <a:lnTo>
                    <a:pt x="416" y="114"/>
                  </a:lnTo>
                  <a:lnTo>
                    <a:pt x="386" y="105"/>
                  </a:lnTo>
                  <a:lnTo>
                    <a:pt x="360" y="97"/>
                  </a:lnTo>
                  <a:lnTo>
                    <a:pt x="338" y="85"/>
                  </a:lnTo>
                  <a:lnTo>
                    <a:pt x="318" y="71"/>
                  </a:lnTo>
                  <a:lnTo>
                    <a:pt x="296" y="52"/>
                  </a:lnTo>
                  <a:lnTo>
                    <a:pt x="272" y="29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91AF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179"/>
            <p:cNvSpPr>
              <a:spLocks noChangeAspect="1"/>
            </p:cNvSpPr>
            <p:nvPr/>
          </p:nvSpPr>
          <p:spPr bwMode="auto">
            <a:xfrm>
              <a:off x="1504" y="2122"/>
              <a:ext cx="283" cy="179"/>
            </a:xfrm>
            <a:custGeom>
              <a:avLst/>
              <a:gdLst>
                <a:gd name="T0" fmla="*/ 243 w 565"/>
                <a:gd name="T1" fmla="*/ 0 h 358"/>
                <a:gd name="T2" fmla="*/ 257 w 565"/>
                <a:gd name="T3" fmla="*/ 4 h 358"/>
                <a:gd name="T4" fmla="*/ 268 w 565"/>
                <a:gd name="T5" fmla="*/ 10 h 358"/>
                <a:gd name="T6" fmla="*/ 275 w 565"/>
                <a:gd name="T7" fmla="*/ 15 h 358"/>
                <a:gd name="T8" fmla="*/ 280 w 565"/>
                <a:gd name="T9" fmla="*/ 23 h 358"/>
                <a:gd name="T10" fmla="*/ 283 w 565"/>
                <a:gd name="T11" fmla="*/ 33 h 358"/>
                <a:gd name="T12" fmla="*/ 283 w 565"/>
                <a:gd name="T13" fmla="*/ 44 h 358"/>
                <a:gd name="T14" fmla="*/ 282 w 565"/>
                <a:gd name="T15" fmla="*/ 56 h 358"/>
                <a:gd name="T16" fmla="*/ 279 w 565"/>
                <a:gd name="T17" fmla="*/ 70 h 358"/>
                <a:gd name="T18" fmla="*/ 267 w 565"/>
                <a:gd name="T19" fmla="*/ 80 h 358"/>
                <a:gd name="T20" fmla="*/ 253 w 565"/>
                <a:gd name="T21" fmla="*/ 73 h 358"/>
                <a:gd name="T22" fmla="*/ 234 w 565"/>
                <a:gd name="T23" fmla="*/ 61 h 358"/>
                <a:gd name="T24" fmla="*/ 221 w 565"/>
                <a:gd name="T25" fmla="*/ 61 h 358"/>
                <a:gd name="T26" fmla="*/ 216 w 565"/>
                <a:gd name="T27" fmla="*/ 83 h 358"/>
                <a:gd name="T28" fmla="*/ 204 w 565"/>
                <a:gd name="T29" fmla="*/ 98 h 358"/>
                <a:gd name="T30" fmla="*/ 178 w 565"/>
                <a:gd name="T31" fmla="*/ 104 h 358"/>
                <a:gd name="T32" fmla="*/ 160 w 565"/>
                <a:gd name="T33" fmla="*/ 120 h 358"/>
                <a:gd name="T34" fmla="*/ 159 w 565"/>
                <a:gd name="T35" fmla="*/ 133 h 358"/>
                <a:gd name="T36" fmla="*/ 145 w 565"/>
                <a:gd name="T37" fmla="*/ 133 h 358"/>
                <a:gd name="T38" fmla="*/ 133 w 565"/>
                <a:gd name="T39" fmla="*/ 113 h 358"/>
                <a:gd name="T40" fmla="*/ 119 w 565"/>
                <a:gd name="T41" fmla="*/ 83 h 358"/>
                <a:gd name="T42" fmla="*/ 109 w 565"/>
                <a:gd name="T43" fmla="*/ 77 h 358"/>
                <a:gd name="T44" fmla="*/ 88 w 565"/>
                <a:gd name="T45" fmla="*/ 85 h 358"/>
                <a:gd name="T46" fmla="*/ 83 w 565"/>
                <a:gd name="T47" fmla="*/ 99 h 358"/>
                <a:gd name="T48" fmla="*/ 83 w 565"/>
                <a:gd name="T49" fmla="*/ 133 h 358"/>
                <a:gd name="T50" fmla="*/ 71 w 565"/>
                <a:gd name="T51" fmla="*/ 154 h 358"/>
                <a:gd name="T52" fmla="*/ 60 w 565"/>
                <a:gd name="T53" fmla="*/ 163 h 358"/>
                <a:gd name="T54" fmla="*/ 46 w 565"/>
                <a:gd name="T55" fmla="*/ 153 h 358"/>
                <a:gd name="T56" fmla="*/ 44 w 565"/>
                <a:gd name="T57" fmla="*/ 179 h 358"/>
                <a:gd name="T58" fmla="*/ 32 w 565"/>
                <a:gd name="T59" fmla="*/ 179 h 358"/>
                <a:gd name="T60" fmla="*/ 21 w 565"/>
                <a:gd name="T61" fmla="*/ 179 h 358"/>
                <a:gd name="T62" fmla="*/ 14 w 565"/>
                <a:gd name="T63" fmla="*/ 179 h 358"/>
                <a:gd name="T64" fmla="*/ 8 w 565"/>
                <a:gd name="T65" fmla="*/ 177 h 358"/>
                <a:gd name="T66" fmla="*/ 4 w 565"/>
                <a:gd name="T67" fmla="*/ 173 h 358"/>
                <a:gd name="T68" fmla="*/ 2 w 565"/>
                <a:gd name="T69" fmla="*/ 167 h 358"/>
                <a:gd name="T70" fmla="*/ 0 w 565"/>
                <a:gd name="T71" fmla="*/ 158 h 358"/>
                <a:gd name="T72" fmla="*/ 0 w 565"/>
                <a:gd name="T73" fmla="*/ 145 h 358"/>
                <a:gd name="T74" fmla="*/ 26 w 565"/>
                <a:gd name="T75" fmla="*/ 91 h 358"/>
                <a:gd name="T76" fmla="*/ 86 w 565"/>
                <a:gd name="T77" fmla="*/ 40 h 358"/>
                <a:gd name="T78" fmla="*/ 243 w 565"/>
                <a:gd name="T79" fmla="*/ 0 h 35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5"/>
                <a:gd name="T121" fmla="*/ 0 h 358"/>
                <a:gd name="T122" fmla="*/ 565 w 565"/>
                <a:gd name="T123" fmla="*/ 358 h 35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5" h="358">
                  <a:moveTo>
                    <a:pt x="485" y="0"/>
                  </a:moveTo>
                  <a:lnTo>
                    <a:pt x="513" y="8"/>
                  </a:lnTo>
                  <a:lnTo>
                    <a:pt x="535" y="19"/>
                  </a:lnTo>
                  <a:lnTo>
                    <a:pt x="550" y="30"/>
                  </a:lnTo>
                  <a:lnTo>
                    <a:pt x="560" y="47"/>
                  </a:lnTo>
                  <a:lnTo>
                    <a:pt x="565" y="66"/>
                  </a:lnTo>
                  <a:lnTo>
                    <a:pt x="565" y="88"/>
                  </a:lnTo>
                  <a:lnTo>
                    <a:pt x="563" y="112"/>
                  </a:lnTo>
                  <a:lnTo>
                    <a:pt x="558" y="139"/>
                  </a:lnTo>
                  <a:lnTo>
                    <a:pt x="533" y="159"/>
                  </a:lnTo>
                  <a:lnTo>
                    <a:pt x="506" y="146"/>
                  </a:lnTo>
                  <a:lnTo>
                    <a:pt x="467" y="122"/>
                  </a:lnTo>
                  <a:lnTo>
                    <a:pt x="441" y="122"/>
                  </a:lnTo>
                  <a:lnTo>
                    <a:pt x="431" y="166"/>
                  </a:lnTo>
                  <a:lnTo>
                    <a:pt x="407" y="197"/>
                  </a:lnTo>
                  <a:lnTo>
                    <a:pt x="355" y="209"/>
                  </a:lnTo>
                  <a:lnTo>
                    <a:pt x="319" y="241"/>
                  </a:lnTo>
                  <a:lnTo>
                    <a:pt x="317" y="266"/>
                  </a:lnTo>
                  <a:lnTo>
                    <a:pt x="290" y="266"/>
                  </a:lnTo>
                  <a:lnTo>
                    <a:pt x="265" y="226"/>
                  </a:lnTo>
                  <a:lnTo>
                    <a:pt x="238" y="165"/>
                  </a:lnTo>
                  <a:lnTo>
                    <a:pt x="217" y="154"/>
                  </a:lnTo>
                  <a:lnTo>
                    <a:pt x="176" y="170"/>
                  </a:lnTo>
                  <a:lnTo>
                    <a:pt x="166" y="199"/>
                  </a:lnTo>
                  <a:lnTo>
                    <a:pt x="166" y="266"/>
                  </a:lnTo>
                  <a:lnTo>
                    <a:pt x="141" y="307"/>
                  </a:lnTo>
                  <a:lnTo>
                    <a:pt x="119" y="326"/>
                  </a:lnTo>
                  <a:lnTo>
                    <a:pt x="92" y="305"/>
                  </a:lnTo>
                  <a:lnTo>
                    <a:pt x="88" y="358"/>
                  </a:lnTo>
                  <a:lnTo>
                    <a:pt x="63" y="358"/>
                  </a:lnTo>
                  <a:lnTo>
                    <a:pt x="42" y="358"/>
                  </a:lnTo>
                  <a:lnTo>
                    <a:pt x="27" y="358"/>
                  </a:lnTo>
                  <a:lnTo>
                    <a:pt x="15" y="353"/>
                  </a:lnTo>
                  <a:lnTo>
                    <a:pt x="8" y="346"/>
                  </a:lnTo>
                  <a:lnTo>
                    <a:pt x="3" y="334"/>
                  </a:lnTo>
                  <a:lnTo>
                    <a:pt x="0" y="316"/>
                  </a:lnTo>
                  <a:lnTo>
                    <a:pt x="0" y="289"/>
                  </a:lnTo>
                  <a:lnTo>
                    <a:pt x="52" y="182"/>
                  </a:lnTo>
                  <a:lnTo>
                    <a:pt x="171" y="8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1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Freeform 180"/>
            <p:cNvSpPr>
              <a:spLocks noChangeAspect="1"/>
            </p:cNvSpPr>
            <p:nvPr/>
          </p:nvSpPr>
          <p:spPr bwMode="auto">
            <a:xfrm>
              <a:off x="1929" y="1761"/>
              <a:ext cx="198" cy="172"/>
            </a:xfrm>
            <a:custGeom>
              <a:avLst/>
              <a:gdLst>
                <a:gd name="T0" fmla="*/ 198 w 397"/>
                <a:gd name="T1" fmla="*/ 51 h 343"/>
                <a:gd name="T2" fmla="*/ 196 w 397"/>
                <a:gd name="T3" fmla="*/ 66 h 343"/>
                <a:gd name="T4" fmla="*/ 186 w 397"/>
                <a:gd name="T5" fmla="*/ 77 h 343"/>
                <a:gd name="T6" fmla="*/ 180 w 397"/>
                <a:gd name="T7" fmla="*/ 92 h 343"/>
                <a:gd name="T8" fmla="*/ 166 w 397"/>
                <a:gd name="T9" fmla="*/ 101 h 343"/>
                <a:gd name="T10" fmla="*/ 158 w 397"/>
                <a:gd name="T11" fmla="*/ 111 h 343"/>
                <a:gd name="T12" fmla="*/ 158 w 397"/>
                <a:gd name="T13" fmla="*/ 123 h 343"/>
                <a:gd name="T14" fmla="*/ 160 w 397"/>
                <a:gd name="T15" fmla="*/ 131 h 343"/>
                <a:gd name="T16" fmla="*/ 159 w 397"/>
                <a:gd name="T17" fmla="*/ 137 h 343"/>
                <a:gd name="T18" fmla="*/ 154 w 397"/>
                <a:gd name="T19" fmla="*/ 140 h 343"/>
                <a:gd name="T20" fmla="*/ 147 w 397"/>
                <a:gd name="T21" fmla="*/ 140 h 343"/>
                <a:gd name="T22" fmla="*/ 135 w 397"/>
                <a:gd name="T23" fmla="*/ 138 h 343"/>
                <a:gd name="T24" fmla="*/ 131 w 397"/>
                <a:gd name="T25" fmla="*/ 148 h 343"/>
                <a:gd name="T26" fmla="*/ 123 w 397"/>
                <a:gd name="T27" fmla="*/ 148 h 343"/>
                <a:gd name="T28" fmla="*/ 118 w 397"/>
                <a:gd name="T29" fmla="*/ 156 h 343"/>
                <a:gd name="T30" fmla="*/ 111 w 397"/>
                <a:gd name="T31" fmla="*/ 156 h 343"/>
                <a:gd name="T32" fmla="*/ 107 w 397"/>
                <a:gd name="T33" fmla="*/ 163 h 343"/>
                <a:gd name="T34" fmla="*/ 102 w 397"/>
                <a:gd name="T35" fmla="*/ 167 h 343"/>
                <a:gd name="T36" fmla="*/ 99 w 397"/>
                <a:gd name="T37" fmla="*/ 169 h 343"/>
                <a:gd name="T38" fmla="*/ 95 w 397"/>
                <a:gd name="T39" fmla="*/ 170 h 343"/>
                <a:gd name="T40" fmla="*/ 91 w 397"/>
                <a:gd name="T41" fmla="*/ 170 h 343"/>
                <a:gd name="T42" fmla="*/ 87 w 397"/>
                <a:gd name="T43" fmla="*/ 168 h 343"/>
                <a:gd name="T44" fmla="*/ 83 w 397"/>
                <a:gd name="T45" fmla="*/ 164 h 343"/>
                <a:gd name="T46" fmla="*/ 78 w 397"/>
                <a:gd name="T47" fmla="*/ 159 h 343"/>
                <a:gd name="T48" fmla="*/ 67 w 397"/>
                <a:gd name="T49" fmla="*/ 149 h 343"/>
                <a:gd name="T50" fmla="*/ 59 w 397"/>
                <a:gd name="T51" fmla="*/ 172 h 343"/>
                <a:gd name="T52" fmla="*/ 11 w 397"/>
                <a:gd name="T53" fmla="*/ 124 h 343"/>
                <a:gd name="T54" fmla="*/ 0 w 397"/>
                <a:gd name="T55" fmla="*/ 87 h 343"/>
                <a:gd name="T56" fmla="*/ 21 w 397"/>
                <a:gd name="T57" fmla="*/ 67 h 343"/>
                <a:gd name="T58" fmla="*/ 54 w 397"/>
                <a:gd name="T59" fmla="*/ 11 h 343"/>
                <a:gd name="T60" fmla="*/ 140 w 397"/>
                <a:gd name="T61" fmla="*/ 0 h 343"/>
                <a:gd name="T62" fmla="*/ 196 w 397"/>
                <a:gd name="T63" fmla="*/ 35 h 343"/>
                <a:gd name="T64" fmla="*/ 198 w 397"/>
                <a:gd name="T65" fmla="*/ 51 h 3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97"/>
                <a:gd name="T100" fmla="*/ 0 h 343"/>
                <a:gd name="T101" fmla="*/ 397 w 397"/>
                <a:gd name="T102" fmla="*/ 343 h 34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97" h="343">
                  <a:moveTo>
                    <a:pt x="397" y="102"/>
                  </a:moveTo>
                  <a:lnTo>
                    <a:pt x="393" y="131"/>
                  </a:lnTo>
                  <a:lnTo>
                    <a:pt x="373" y="153"/>
                  </a:lnTo>
                  <a:lnTo>
                    <a:pt x="361" y="184"/>
                  </a:lnTo>
                  <a:lnTo>
                    <a:pt x="332" y="201"/>
                  </a:lnTo>
                  <a:lnTo>
                    <a:pt x="317" y="221"/>
                  </a:lnTo>
                  <a:lnTo>
                    <a:pt x="317" y="246"/>
                  </a:lnTo>
                  <a:lnTo>
                    <a:pt x="320" y="262"/>
                  </a:lnTo>
                  <a:lnTo>
                    <a:pt x="319" y="274"/>
                  </a:lnTo>
                  <a:lnTo>
                    <a:pt x="309" y="280"/>
                  </a:lnTo>
                  <a:lnTo>
                    <a:pt x="295" y="280"/>
                  </a:lnTo>
                  <a:lnTo>
                    <a:pt x="270" y="275"/>
                  </a:lnTo>
                  <a:lnTo>
                    <a:pt x="263" y="296"/>
                  </a:lnTo>
                  <a:lnTo>
                    <a:pt x="247" y="296"/>
                  </a:lnTo>
                  <a:lnTo>
                    <a:pt x="237" y="311"/>
                  </a:lnTo>
                  <a:lnTo>
                    <a:pt x="222" y="311"/>
                  </a:lnTo>
                  <a:lnTo>
                    <a:pt x="214" y="325"/>
                  </a:lnTo>
                  <a:lnTo>
                    <a:pt x="205" y="333"/>
                  </a:lnTo>
                  <a:lnTo>
                    <a:pt x="198" y="338"/>
                  </a:lnTo>
                  <a:lnTo>
                    <a:pt x="190" y="340"/>
                  </a:lnTo>
                  <a:lnTo>
                    <a:pt x="183" y="340"/>
                  </a:lnTo>
                  <a:lnTo>
                    <a:pt x="174" y="335"/>
                  </a:lnTo>
                  <a:lnTo>
                    <a:pt x="166" y="328"/>
                  </a:lnTo>
                  <a:lnTo>
                    <a:pt x="156" y="318"/>
                  </a:lnTo>
                  <a:lnTo>
                    <a:pt x="134" y="297"/>
                  </a:lnTo>
                  <a:lnTo>
                    <a:pt x="118" y="343"/>
                  </a:lnTo>
                  <a:lnTo>
                    <a:pt x="23" y="248"/>
                  </a:lnTo>
                  <a:lnTo>
                    <a:pt x="0" y="173"/>
                  </a:lnTo>
                  <a:lnTo>
                    <a:pt x="42" y="134"/>
                  </a:lnTo>
                  <a:lnTo>
                    <a:pt x="108" y="21"/>
                  </a:lnTo>
                  <a:lnTo>
                    <a:pt x="280" y="0"/>
                  </a:lnTo>
                  <a:lnTo>
                    <a:pt x="393" y="70"/>
                  </a:lnTo>
                  <a:lnTo>
                    <a:pt x="397" y="102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Freeform 181"/>
            <p:cNvSpPr>
              <a:spLocks noChangeAspect="1"/>
            </p:cNvSpPr>
            <p:nvPr/>
          </p:nvSpPr>
          <p:spPr bwMode="auto">
            <a:xfrm>
              <a:off x="1919" y="1761"/>
              <a:ext cx="178" cy="79"/>
            </a:xfrm>
            <a:custGeom>
              <a:avLst/>
              <a:gdLst>
                <a:gd name="T0" fmla="*/ 148 w 357"/>
                <a:gd name="T1" fmla="*/ 65 h 158"/>
                <a:gd name="T2" fmla="*/ 123 w 357"/>
                <a:gd name="T3" fmla="*/ 79 h 158"/>
                <a:gd name="T4" fmla="*/ 118 w 357"/>
                <a:gd name="T5" fmla="*/ 66 h 158"/>
                <a:gd name="T6" fmla="*/ 128 w 357"/>
                <a:gd name="T7" fmla="*/ 46 h 158"/>
                <a:gd name="T8" fmla="*/ 128 w 357"/>
                <a:gd name="T9" fmla="*/ 26 h 158"/>
                <a:gd name="T10" fmla="*/ 103 w 357"/>
                <a:gd name="T11" fmla="*/ 28 h 158"/>
                <a:gd name="T12" fmla="*/ 80 w 357"/>
                <a:gd name="T13" fmla="*/ 40 h 158"/>
                <a:gd name="T14" fmla="*/ 80 w 357"/>
                <a:gd name="T15" fmla="*/ 53 h 158"/>
                <a:gd name="T16" fmla="*/ 62 w 357"/>
                <a:gd name="T17" fmla="*/ 75 h 158"/>
                <a:gd name="T18" fmla="*/ 49 w 357"/>
                <a:gd name="T19" fmla="*/ 67 h 158"/>
                <a:gd name="T20" fmla="*/ 32 w 357"/>
                <a:gd name="T21" fmla="*/ 71 h 158"/>
                <a:gd name="T22" fmla="*/ 22 w 357"/>
                <a:gd name="T23" fmla="*/ 79 h 158"/>
                <a:gd name="T24" fmla="*/ 12 w 357"/>
                <a:gd name="T25" fmla="*/ 76 h 158"/>
                <a:gd name="T26" fmla="*/ 6 w 357"/>
                <a:gd name="T27" fmla="*/ 72 h 158"/>
                <a:gd name="T28" fmla="*/ 2 w 357"/>
                <a:gd name="T29" fmla="*/ 67 h 158"/>
                <a:gd name="T30" fmla="*/ 0 w 357"/>
                <a:gd name="T31" fmla="*/ 62 h 158"/>
                <a:gd name="T32" fmla="*/ 1 w 357"/>
                <a:gd name="T33" fmla="*/ 57 h 158"/>
                <a:gd name="T34" fmla="*/ 2 w 357"/>
                <a:gd name="T35" fmla="*/ 52 h 158"/>
                <a:gd name="T36" fmla="*/ 6 w 357"/>
                <a:gd name="T37" fmla="*/ 46 h 158"/>
                <a:gd name="T38" fmla="*/ 11 w 357"/>
                <a:gd name="T39" fmla="*/ 40 h 158"/>
                <a:gd name="T40" fmla="*/ 43 w 357"/>
                <a:gd name="T41" fmla="*/ 13 h 158"/>
                <a:gd name="T42" fmla="*/ 123 w 357"/>
                <a:gd name="T43" fmla="*/ 0 h 158"/>
                <a:gd name="T44" fmla="*/ 178 w 357"/>
                <a:gd name="T45" fmla="*/ 25 h 158"/>
                <a:gd name="T46" fmla="*/ 178 w 357"/>
                <a:gd name="T47" fmla="*/ 36 h 158"/>
                <a:gd name="T48" fmla="*/ 178 w 357"/>
                <a:gd name="T49" fmla="*/ 44 h 158"/>
                <a:gd name="T50" fmla="*/ 177 w 357"/>
                <a:gd name="T51" fmla="*/ 51 h 158"/>
                <a:gd name="T52" fmla="*/ 175 w 357"/>
                <a:gd name="T53" fmla="*/ 56 h 158"/>
                <a:gd name="T54" fmla="*/ 171 w 357"/>
                <a:gd name="T55" fmla="*/ 60 h 158"/>
                <a:gd name="T56" fmla="*/ 166 w 357"/>
                <a:gd name="T57" fmla="*/ 63 h 158"/>
                <a:gd name="T58" fmla="*/ 158 w 357"/>
                <a:gd name="T59" fmla="*/ 64 h 158"/>
                <a:gd name="T60" fmla="*/ 148 w 357"/>
                <a:gd name="T61" fmla="*/ 65 h 15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57"/>
                <a:gd name="T94" fmla="*/ 0 h 158"/>
                <a:gd name="T95" fmla="*/ 357 w 357"/>
                <a:gd name="T96" fmla="*/ 158 h 15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57" h="158">
                  <a:moveTo>
                    <a:pt x="296" y="129"/>
                  </a:moveTo>
                  <a:lnTo>
                    <a:pt x="246" y="158"/>
                  </a:lnTo>
                  <a:lnTo>
                    <a:pt x="236" y="131"/>
                  </a:lnTo>
                  <a:lnTo>
                    <a:pt x="257" y="92"/>
                  </a:lnTo>
                  <a:lnTo>
                    <a:pt x="257" y="53"/>
                  </a:lnTo>
                  <a:lnTo>
                    <a:pt x="206" y="56"/>
                  </a:lnTo>
                  <a:lnTo>
                    <a:pt x="160" y="80"/>
                  </a:lnTo>
                  <a:lnTo>
                    <a:pt x="160" y="107"/>
                  </a:lnTo>
                  <a:lnTo>
                    <a:pt x="124" y="150"/>
                  </a:lnTo>
                  <a:lnTo>
                    <a:pt x="99" y="134"/>
                  </a:lnTo>
                  <a:lnTo>
                    <a:pt x="65" y="141"/>
                  </a:lnTo>
                  <a:lnTo>
                    <a:pt x="44" y="158"/>
                  </a:lnTo>
                  <a:lnTo>
                    <a:pt x="24" y="151"/>
                  </a:lnTo>
                  <a:lnTo>
                    <a:pt x="12" y="143"/>
                  </a:lnTo>
                  <a:lnTo>
                    <a:pt x="4" y="134"/>
                  </a:lnTo>
                  <a:lnTo>
                    <a:pt x="0" y="124"/>
                  </a:lnTo>
                  <a:lnTo>
                    <a:pt x="2" y="114"/>
                  </a:lnTo>
                  <a:lnTo>
                    <a:pt x="5" y="104"/>
                  </a:lnTo>
                  <a:lnTo>
                    <a:pt x="12" y="92"/>
                  </a:lnTo>
                  <a:lnTo>
                    <a:pt x="22" y="80"/>
                  </a:lnTo>
                  <a:lnTo>
                    <a:pt x="87" y="27"/>
                  </a:lnTo>
                  <a:lnTo>
                    <a:pt x="246" y="0"/>
                  </a:lnTo>
                  <a:lnTo>
                    <a:pt x="357" y="50"/>
                  </a:lnTo>
                  <a:lnTo>
                    <a:pt x="357" y="72"/>
                  </a:lnTo>
                  <a:lnTo>
                    <a:pt x="357" y="89"/>
                  </a:lnTo>
                  <a:lnTo>
                    <a:pt x="355" y="102"/>
                  </a:lnTo>
                  <a:lnTo>
                    <a:pt x="350" y="112"/>
                  </a:lnTo>
                  <a:lnTo>
                    <a:pt x="343" y="121"/>
                  </a:lnTo>
                  <a:lnTo>
                    <a:pt x="333" y="126"/>
                  </a:lnTo>
                  <a:lnTo>
                    <a:pt x="316" y="128"/>
                  </a:lnTo>
                  <a:lnTo>
                    <a:pt x="296" y="129"/>
                  </a:lnTo>
                  <a:close/>
                </a:path>
              </a:pathLst>
            </a:custGeom>
            <a:solidFill>
              <a:srgbClr val="1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182"/>
            <p:cNvSpPr>
              <a:spLocks noChangeAspect="1"/>
            </p:cNvSpPr>
            <p:nvPr/>
          </p:nvSpPr>
          <p:spPr bwMode="auto">
            <a:xfrm>
              <a:off x="1929" y="1684"/>
              <a:ext cx="207" cy="133"/>
            </a:xfrm>
            <a:custGeom>
              <a:avLst/>
              <a:gdLst>
                <a:gd name="T0" fmla="*/ 203 w 414"/>
                <a:gd name="T1" fmla="*/ 133 h 266"/>
                <a:gd name="T2" fmla="*/ 207 w 414"/>
                <a:gd name="T3" fmla="*/ 83 h 266"/>
                <a:gd name="T4" fmla="*/ 203 w 414"/>
                <a:gd name="T5" fmla="*/ 47 h 266"/>
                <a:gd name="T6" fmla="*/ 187 w 414"/>
                <a:gd name="T7" fmla="*/ 23 h 266"/>
                <a:gd name="T8" fmla="*/ 146 w 414"/>
                <a:gd name="T9" fmla="*/ 0 h 266"/>
                <a:gd name="T10" fmla="*/ 93 w 414"/>
                <a:gd name="T11" fmla="*/ 2 h 266"/>
                <a:gd name="T12" fmla="*/ 49 w 414"/>
                <a:gd name="T13" fmla="*/ 31 h 266"/>
                <a:gd name="T14" fmla="*/ 13 w 414"/>
                <a:gd name="T15" fmla="*/ 72 h 266"/>
                <a:gd name="T16" fmla="*/ 0 w 414"/>
                <a:gd name="T17" fmla="*/ 88 h 266"/>
                <a:gd name="T18" fmla="*/ 9 w 414"/>
                <a:gd name="T19" fmla="*/ 117 h 266"/>
                <a:gd name="T20" fmla="*/ 36 w 414"/>
                <a:gd name="T21" fmla="*/ 107 h 266"/>
                <a:gd name="T22" fmla="*/ 62 w 414"/>
                <a:gd name="T23" fmla="*/ 107 h 266"/>
                <a:gd name="T24" fmla="*/ 97 w 414"/>
                <a:gd name="T25" fmla="*/ 94 h 266"/>
                <a:gd name="T26" fmla="*/ 121 w 414"/>
                <a:gd name="T27" fmla="*/ 99 h 266"/>
                <a:gd name="T28" fmla="*/ 151 w 414"/>
                <a:gd name="T29" fmla="*/ 114 h 266"/>
                <a:gd name="T30" fmla="*/ 203 w 414"/>
                <a:gd name="T31" fmla="*/ 133 h 2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14"/>
                <a:gd name="T49" fmla="*/ 0 h 266"/>
                <a:gd name="T50" fmla="*/ 414 w 414"/>
                <a:gd name="T51" fmla="*/ 266 h 2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14" h="266">
                  <a:moveTo>
                    <a:pt x="405" y="266"/>
                  </a:moveTo>
                  <a:lnTo>
                    <a:pt x="414" y="166"/>
                  </a:lnTo>
                  <a:lnTo>
                    <a:pt x="405" y="95"/>
                  </a:lnTo>
                  <a:lnTo>
                    <a:pt x="373" y="46"/>
                  </a:lnTo>
                  <a:lnTo>
                    <a:pt x="292" y="0"/>
                  </a:lnTo>
                  <a:lnTo>
                    <a:pt x="185" y="5"/>
                  </a:lnTo>
                  <a:lnTo>
                    <a:pt x="98" y="63"/>
                  </a:lnTo>
                  <a:lnTo>
                    <a:pt x="27" y="144"/>
                  </a:lnTo>
                  <a:lnTo>
                    <a:pt x="0" y="176"/>
                  </a:lnTo>
                  <a:lnTo>
                    <a:pt x="17" y="234"/>
                  </a:lnTo>
                  <a:lnTo>
                    <a:pt x="71" y="215"/>
                  </a:lnTo>
                  <a:lnTo>
                    <a:pt x="125" y="215"/>
                  </a:lnTo>
                  <a:lnTo>
                    <a:pt x="193" y="188"/>
                  </a:lnTo>
                  <a:lnTo>
                    <a:pt x="242" y="198"/>
                  </a:lnTo>
                  <a:lnTo>
                    <a:pt x="302" y="229"/>
                  </a:lnTo>
                  <a:lnTo>
                    <a:pt x="405" y="266"/>
                  </a:lnTo>
                  <a:close/>
                </a:path>
              </a:pathLst>
            </a:custGeom>
            <a:solidFill>
              <a:srgbClr val="91AF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 183"/>
            <p:cNvSpPr>
              <a:spLocks noChangeAspect="1"/>
            </p:cNvSpPr>
            <p:nvPr/>
          </p:nvSpPr>
          <p:spPr bwMode="auto">
            <a:xfrm>
              <a:off x="2008" y="1787"/>
              <a:ext cx="39" cy="40"/>
            </a:xfrm>
            <a:custGeom>
              <a:avLst/>
              <a:gdLst>
                <a:gd name="T0" fmla="*/ 31 w 79"/>
                <a:gd name="T1" fmla="*/ 0 h 78"/>
                <a:gd name="T2" fmla="*/ 21 w 79"/>
                <a:gd name="T3" fmla="*/ 1 h 78"/>
                <a:gd name="T4" fmla="*/ 14 w 79"/>
                <a:gd name="T5" fmla="*/ 3 h 78"/>
                <a:gd name="T6" fmla="*/ 8 w 79"/>
                <a:gd name="T7" fmla="*/ 6 h 78"/>
                <a:gd name="T8" fmla="*/ 4 w 79"/>
                <a:gd name="T9" fmla="*/ 10 h 78"/>
                <a:gd name="T10" fmla="*/ 3 w 79"/>
                <a:gd name="T11" fmla="*/ 16 h 78"/>
                <a:gd name="T12" fmla="*/ 1 w 79"/>
                <a:gd name="T13" fmla="*/ 23 h 78"/>
                <a:gd name="T14" fmla="*/ 1 w 79"/>
                <a:gd name="T15" fmla="*/ 30 h 78"/>
                <a:gd name="T16" fmla="*/ 0 w 79"/>
                <a:gd name="T17" fmla="*/ 40 h 78"/>
                <a:gd name="T18" fmla="*/ 10 w 79"/>
                <a:gd name="T19" fmla="*/ 40 h 78"/>
                <a:gd name="T20" fmla="*/ 10 w 79"/>
                <a:gd name="T21" fmla="*/ 31 h 78"/>
                <a:gd name="T22" fmla="*/ 11 w 79"/>
                <a:gd name="T23" fmla="*/ 24 h 78"/>
                <a:gd name="T24" fmla="*/ 12 w 79"/>
                <a:gd name="T25" fmla="*/ 18 h 78"/>
                <a:gd name="T26" fmla="*/ 14 w 79"/>
                <a:gd name="T27" fmla="*/ 15 h 78"/>
                <a:gd name="T28" fmla="*/ 18 w 79"/>
                <a:gd name="T29" fmla="*/ 11 h 78"/>
                <a:gd name="T30" fmla="*/ 23 w 79"/>
                <a:gd name="T31" fmla="*/ 10 h 78"/>
                <a:gd name="T32" fmla="*/ 30 w 79"/>
                <a:gd name="T33" fmla="*/ 9 h 78"/>
                <a:gd name="T34" fmla="*/ 39 w 79"/>
                <a:gd name="T35" fmla="*/ 9 h 78"/>
                <a:gd name="T36" fmla="*/ 31 w 79"/>
                <a:gd name="T37" fmla="*/ 0 h 7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9"/>
                <a:gd name="T58" fmla="*/ 0 h 78"/>
                <a:gd name="T59" fmla="*/ 79 w 79"/>
                <a:gd name="T60" fmla="*/ 78 h 7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9" h="78">
                  <a:moveTo>
                    <a:pt x="63" y="0"/>
                  </a:moveTo>
                  <a:lnTo>
                    <a:pt x="43" y="2"/>
                  </a:lnTo>
                  <a:lnTo>
                    <a:pt x="28" y="5"/>
                  </a:lnTo>
                  <a:lnTo>
                    <a:pt x="17" y="12"/>
                  </a:lnTo>
                  <a:lnTo>
                    <a:pt x="9" y="20"/>
                  </a:lnTo>
                  <a:lnTo>
                    <a:pt x="6" y="31"/>
                  </a:lnTo>
                  <a:lnTo>
                    <a:pt x="2" y="44"/>
                  </a:lnTo>
                  <a:lnTo>
                    <a:pt x="2" y="59"/>
                  </a:lnTo>
                  <a:lnTo>
                    <a:pt x="0" y="78"/>
                  </a:lnTo>
                  <a:lnTo>
                    <a:pt x="21" y="78"/>
                  </a:lnTo>
                  <a:lnTo>
                    <a:pt x="21" y="61"/>
                  </a:lnTo>
                  <a:lnTo>
                    <a:pt x="23" y="47"/>
                  </a:lnTo>
                  <a:lnTo>
                    <a:pt x="24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6" y="19"/>
                  </a:lnTo>
                  <a:lnTo>
                    <a:pt x="60" y="17"/>
                  </a:lnTo>
                  <a:lnTo>
                    <a:pt x="79" y="1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184"/>
            <p:cNvSpPr>
              <a:spLocks noChangeAspect="1"/>
            </p:cNvSpPr>
            <p:nvPr/>
          </p:nvSpPr>
          <p:spPr bwMode="auto">
            <a:xfrm>
              <a:off x="1938" y="1823"/>
              <a:ext cx="172" cy="97"/>
            </a:xfrm>
            <a:custGeom>
              <a:avLst/>
              <a:gdLst>
                <a:gd name="T0" fmla="*/ 8 w 343"/>
                <a:gd name="T1" fmla="*/ 13 h 194"/>
                <a:gd name="T2" fmla="*/ 0 w 343"/>
                <a:gd name="T3" fmla="*/ 22 h 194"/>
                <a:gd name="T4" fmla="*/ 5 w 343"/>
                <a:gd name="T5" fmla="*/ 41 h 194"/>
                <a:gd name="T6" fmla="*/ 35 w 343"/>
                <a:gd name="T7" fmla="*/ 86 h 194"/>
                <a:gd name="T8" fmla="*/ 37 w 343"/>
                <a:gd name="T9" fmla="*/ 69 h 194"/>
                <a:gd name="T10" fmla="*/ 39 w 343"/>
                <a:gd name="T11" fmla="*/ 53 h 194"/>
                <a:gd name="T12" fmla="*/ 43 w 343"/>
                <a:gd name="T13" fmla="*/ 39 h 194"/>
                <a:gd name="T14" fmla="*/ 51 w 343"/>
                <a:gd name="T15" fmla="*/ 26 h 194"/>
                <a:gd name="T16" fmla="*/ 51 w 343"/>
                <a:gd name="T17" fmla="*/ 45 h 194"/>
                <a:gd name="T18" fmla="*/ 53 w 343"/>
                <a:gd name="T19" fmla="*/ 56 h 194"/>
                <a:gd name="T20" fmla="*/ 54 w 343"/>
                <a:gd name="T21" fmla="*/ 66 h 194"/>
                <a:gd name="T22" fmla="*/ 56 w 343"/>
                <a:gd name="T23" fmla="*/ 73 h 194"/>
                <a:gd name="T24" fmla="*/ 58 w 343"/>
                <a:gd name="T25" fmla="*/ 78 h 194"/>
                <a:gd name="T26" fmla="*/ 62 w 343"/>
                <a:gd name="T27" fmla="*/ 84 h 194"/>
                <a:gd name="T28" fmla="*/ 67 w 343"/>
                <a:gd name="T29" fmla="*/ 89 h 194"/>
                <a:gd name="T30" fmla="*/ 75 w 343"/>
                <a:gd name="T31" fmla="*/ 93 h 194"/>
                <a:gd name="T32" fmla="*/ 85 w 343"/>
                <a:gd name="T33" fmla="*/ 97 h 194"/>
                <a:gd name="T34" fmla="*/ 93 w 343"/>
                <a:gd name="T35" fmla="*/ 82 h 194"/>
                <a:gd name="T36" fmla="*/ 106 w 343"/>
                <a:gd name="T37" fmla="*/ 77 h 194"/>
                <a:gd name="T38" fmla="*/ 112 w 343"/>
                <a:gd name="T39" fmla="*/ 70 h 194"/>
                <a:gd name="T40" fmla="*/ 115 w 343"/>
                <a:gd name="T41" fmla="*/ 59 h 194"/>
                <a:gd name="T42" fmla="*/ 118 w 343"/>
                <a:gd name="T43" fmla="*/ 46 h 194"/>
                <a:gd name="T44" fmla="*/ 134 w 343"/>
                <a:gd name="T45" fmla="*/ 40 h 194"/>
                <a:gd name="T46" fmla="*/ 134 w 343"/>
                <a:gd name="T47" fmla="*/ 20 h 194"/>
                <a:gd name="T48" fmla="*/ 146 w 343"/>
                <a:gd name="T49" fmla="*/ 17 h 194"/>
                <a:gd name="T50" fmla="*/ 156 w 343"/>
                <a:gd name="T51" fmla="*/ 17 h 194"/>
                <a:gd name="T52" fmla="*/ 163 w 343"/>
                <a:gd name="T53" fmla="*/ 24 h 194"/>
                <a:gd name="T54" fmla="*/ 172 w 343"/>
                <a:gd name="T55" fmla="*/ 5 h 194"/>
                <a:gd name="T56" fmla="*/ 159 w 343"/>
                <a:gd name="T57" fmla="*/ 0 h 194"/>
                <a:gd name="T58" fmla="*/ 118 w 343"/>
                <a:gd name="T59" fmla="*/ 11 h 194"/>
                <a:gd name="T60" fmla="*/ 96 w 343"/>
                <a:gd name="T61" fmla="*/ 20 h 194"/>
                <a:gd name="T62" fmla="*/ 75 w 343"/>
                <a:gd name="T63" fmla="*/ 20 h 194"/>
                <a:gd name="T64" fmla="*/ 67 w 343"/>
                <a:gd name="T65" fmla="*/ 5 h 194"/>
                <a:gd name="T66" fmla="*/ 61 w 343"/>
                <a:gd name="T67" fmla="*/ 0 h 194"/>
                <a:gd name="T68" fmla="*/ 51 w 343"/>
                <a:gd name="T69" fmla="*/ 13 h 194"/>
                <a:gd name="T70" fmla="*/ 45 w 343"/>
                <a:gd name="T71" fmla="*/ 17 h 194"/>
                <a:gd name="T72" fmla="*/ 39 w 343"/>
                <a:gd name="T73" fmla="*/ 17 h 194"/>
                <a:gd name="T74" fmla="*/ 33 w 343"/>
                <a:gd name="T75" fmla="*/ 18 h 194"/>
                <a:gd name="T76" fmla="*/ 30 w 343"/>
                <a:gd name="T77" fmla="*/ 18 h 194"/>
                <a:gd name="T78" fmla="*/ 26 w 343"/>
                <a:gd name="T79" fmla="*/ 17 h 194"/>
                <a:gd name="T80" fmla="*/ 21 w 343"/>
                <a:gd name="T81" fmla="*/ 17 h 194"/>
                <a:gd name="T82" fmla="*/ 15 w 343"/>
                <a:gd name="T83" fmla="*/ 14 h 194"/>
                <a:gd name="T84" fmla="*/ 8 w 343"/>
                <a:gd name="T85" fmla="*/ 13 h 19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3"/>
                <a:gd name="T130" fmla="*/ 0 h 194"/>
                <a:gd name="T131" fmla="*/ 343 w 343"/>
                <a:gd name="T132" fmla="*/ 194 h 19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3" h="194">
                  <a:moveTo>
                    <a:pt x="16" y="26"/>
                  </a:moveTo>
                  <a:lnTo>
                    <a:pt x="0" y="43"/>
                  </a:lnTo>
                  <a:lnTo>
                    <a:pt x="10" y="82"/>
                  </a:lnTo>
                  <a:lnTo>
                    <a:pt x="70" y="172"/>
                  </a:lnTo>
                  <a:lnTo>
                    <a:pt x="73" y="138"/>
                  </a:lnTo>
                  <a:lnTo>
                    <a:pt x="77" y="107"/>
                  </a:lnTo>
                  <a:lnTo>
                    <a:pt x="85" y="78"/>
                  </a:lnTo>
                  <a:lnTo>
                    <a:pt x="102" y="53"/>
                  </a:lnTo>
                  <a:lnTo>
                    <a:pt x="102" y="90"/>
                  </a:lnTo>
                  <a:lnTo>
                    <a:pt x="106" y="112"/>
                  </a:lnTo>
                  <a:lnTo>
                    <a:pt x="107" y="131"/>
                  </a:lnTo>
                  <a:lnTo>
                    <a:pt x="111" y="145"/>
                  </a:lnTo>
                  <a:lnTo>
                    <a:pt x="116" y="156"/>
                  </a:lnTo>
                  <a:lnTo>
                    <a:pt x="123" y="167"/>
                  </a:lnTo>
                  <a:lnTo>
                    <a:pt x="134" y="177"/>
                  </a:lnTo>
                  <a:lnTo>
                    <a:pt x="150" y="185"/>
                  </a:lnTo>
                  <a:lnTo>
                    <a:pt x="170" y="194"/>
                  </a:lnTo>
                  <a:lnTo>
                    <a:pt x="185" y="163"/>
                  </a:lnTo>
                  <a:lnTo>
                    <a:pt x="211" y="153"/>
                  </a:lnTo>
                  <a:lnTo>
                    <a:pt x="223" y="139"/>
                  </a:lnTo>
                  <a:lnTo>
                    <a:pt x="229" y="119"/>
                  </a:lnTo>
                  <a:lnTo>
                    <a:pt x="235" y="92"/>
                  </a:lnTo>
                  <a:lnTo>
                    <a:pt x="267" y="80"/>
                  </a:lnTo>
                  <a:lnTo>
                    <a:pt x="267" y="39"/>
                  </a:lnTo>
                  <a:lnTo>
                    <a:pt x="291" y="34"/>
                  </a:lnTo>
                  <a:lnTo>
                    <a:pt x="311" y="34"/>
                  </a:lnTo>
                  <a:lnTo>
                    <a:pt x="326" y="48"/>
                  </a:lnTo>
                  <a:lnTo>
                    <a:pt x="343" y="10"/>
                  </a:lnTo>
                  <a:lnTo>
                    <a:pt x="318" y="0"/>
                  </a:lnTo>
                  <a:lnTo>
                    <a:pt x="235" y="21"/>
                  </a:lnTo>
                  <a:lnTo>
                    <a:pt x="192" y="39"/>
                  </a:lnTo>
                  <a:lnTo>
                    <a:pt x="150" y="39"/>
                  </a:lnTo>
                  <a:lnTo>
                    <a:pt x="134" y="10"/>
                  </a:lnTo>
                  <a:lnTo>
                    <a:pt x="121" y="0"/>
                  </a:lnTo>
                  <a:lnTo>
                    <a:pt x="102" y="27"/>
                  </a:lnTo>
                  <a:lnTo>
                    <a:pt x="89" y="33"/>
                  </a:lnTo>
                  <a:lnTo>
                    <a:pt x="77" y="34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1" y="34"/>
                  </a:lnTo>
                  <a:lnTo>
                    <a:pt x="41" y="33"/>
                  </a:lnTo>
                  <a:lnTo>
                    <a:pt x="29" y="29"/>
                  </a:lnTo>
                  <a:lnTo>
                    <a:pt x="16" y="26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Freeform 185"/>
            <p:cNvSpPr>
              <a:spLocks noChangeAspect="1"/>
            </p:cNvSpPr>
            <p:nvPr/>
          </p:nvSpPr>
          <p:spPr bwMode="auto">
            <a:xfrm>
              <a:off x="2065" y="1872"/>
              <a:ext cx="18" cy="26"/>
            </a:xfrm>
            <a:custGeom>
              <a:avLst/>
              <a:gdLst>
                <a:gd name="T0" fmla="*/ 18 w 38"/>
                <a:gd name="T1" fmla="*/ 0 h 51"/>
                <a:gd name="T2" fmla="*/ 18 w 38"/>
                <a:gd name="T3" fmla="*/ 26 h 51"/>
                <a:gd name="T4" fmla="*/ 8 w 38"/>
                <a:gd name="T5" fmla="*/ 20 h 51"/>
                <a:gd name="T6" fmla="*/ 0 w 38"/>
                <a:gd name="T7" fmla="*/ 15 h 51"/>
                <a:gd name="T8" fmla="*/ 9 w 38"/>
                <a:gd name="T9" fmla="*/ 10 h 51"/>
                <a:gd name="T10" fmla="*/ 18 w 38"/>
                <a:gd name="T11" fmla="*/ 0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"/>
                <a:gd name="T19" fmla="*/ 0 h 51"/>
                <a:gd name="T20" fmla="*/ 38 w 38"/>
                <a:gd name="T21" fmla="*/ 51 h 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" h="51">
                  <a:moveTo>
                    <a:pt x="38" y="0"/>
                  </a:moveTo>
                  <a:lnTo>
                    <a:pt x="38" y="51"/>
                  </a:lnTo>
                  <a:lnTo>
                    <a:pt x="16" y="40"/>
                  </a:lnTo>
                  <a:lnTo>
                    <a:pt x="0" y="30"/>
                  </a:lnTo>
                  <a:lnTo>
                    <a:pt x="19" y="2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Freeform 186"/>
            <p:cNvSpPr>
              <a:spLocks noChangeAspect="1"/>
            </p:cNvSpPr>
            <p:nvPr/>
          </p:nvSpPr>
          <p:spPr bwMode="auto">
            <a:xfrm>
              <a:off x="1908" y="1839"/>
              <a:ext cx="73" cy="97"/>
            </a:xfrm>
            <a:custGeom>
              <a:avLst/>
              <a:gdLst>
                <a:gd name="T0" fmla="*/ 11 w 144"/>
                <a:gd name="T1" fmla="*/ 0 h 193"/>
                <a:gd name="T2" fmla="*/ 0 w 144"/>
                <a:gd name="T3" fmla="*/ 22 h 193"/>
                <a:gd name="T4" fmla="*/ 26 w 144"/>
                <a:gd name="T5" fmla="*/ 49 h 193"/>
                <a:gd name="T6" fmla="*/ 48 w 144"/>
                <a:gd name="T7" fmla="*/ 97 h 193"/>
                <a:gd name="T8" fmla="*/ 73 w 144"/>
                <a:gd name="T9" fmla="*/ 97 h 193"/>
                <a:gd name="T10" fmla="*/ 51 w 144"/>
                <a:gd name="T11" fmla="*/ 61 h 193"/>
                <a:gd name="T12" fmla="*/ 29 w 144"/>
                <a:gd name="T13" fmla="*/ 16 h 193"/>
                <a:gd name="T14" fmla="*/ 11 w 144"/>
                <a:gd name="T15" fmla="*/ 0 h 1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193"/>
                <a:gd name="T26" fmla="*/ 144 w 144"/>
                <a:gd name="T27" fmla="*/ 193 h 1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193">
                  <a:moveTo>
                    <a:pt x="22" y="0"/>
                  </a:moveTo>
                  <a:lnTo>
                    <a:pt x="0" y="44"/>
                  </a:lnTo>
                  <a:lnTo>
                    <a:pt x="51" y="98"/>
                  </a:lnTo>
                  <a:lnTo>
                    <a:pt x="95" y="193"/>
                  </a:lnTo>
                  <a:lnTo>
                    <a:pt x="144" y="193"/>
                  </a:lnTo>
                  <a:lnTo>
                    <a:pt x="100" y="122"/>
                  </a:lnTo>
                  <a:lnTo>
                    <a:pt x="58" y="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Freeform 187"/>
            <p:cNvSpPr>
              <a:spLocks noChangeAspect="1"/>
            </p:cNvSpPr>
            <p:nvPr/>
          </p:nvSpPr>
          <p:spPr bwMode="auto">
            <a:xfrm>
              <a:off x="1835" y="2108"/>
              <a:ext cx="39" cy="108"/>
            </a:xfrm>
            <a:custGeom>
              <a:avLst/>
              <a:gdLst>
                <a:gd name="T0" fmla="*/ 0 w 78"/>
                <a:gd name="T1" fmla="*/ 0 h 215"/>
                <a:gd name="T2" fmla="*/ 22 w 78"/>
                <a:gd name="T3" fmla="*/ 11 h 215"/>
                <a:gd name="T4" fmla="*/ 39 w 78"/>
                <a:gd name="T5" fmla="*/ 38 h 215"/>
                <a:gd name="T6" fmla="*/ 24 w 78"/>
                <a:gd name="T7" fmla="*/ 64 h 215"/>
                <a:gd name="T8" fmla="*/ 30 w 78"/>
                <a:gd name="T9" fmla="*/ 80 h 215"/>
                <a:gd name="T10" fmla="*/ 28 w 78"/>
                <a:gd name="T11" fmla="*/ 102 h 215"/>
                <a:gd name="T12" fmla="*/ 3 w 78"/>
                <a:gd name="T13" fmla="*/ 108 h 215"/>
                <a:gd name="T14" fmla="*/ 3 w 78"/>
                <a:gd name="T15" fmla="*/ 68 h 215"/>
                <a:gd name="T16" fmla="*/ 11 w 78"/>
                <a:gd name="T17" fmla="*/ 38 h 215"/>
                <a:gd name="T18" fmla="*/ 0 w 78"/>
                <a:gd name="T19" fmla="*/ 0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8"/>
                <a:gd name="T31" fmla="*/ 0 h 215"/>
                <a:gd name="T32" fmla="*/ 78 w 78"/>
                <a:gd name="T33" fmla="*/ 215 h 2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8" h="215">
                  <a:moveTo>
                    <a:pt x="0" y="0"/>
                  </a:moveTo>
                  <a:lnTo>
                    <a:pt x="44" y="22"/>
                  </a:lnTo>
                  <a:lnTo>
                    <a:pt x="78" y="76"/>
                  </a:lnTo>
                  <a:lnTo>
                    <a:pt x="49" y="127"/>
                  </a:lnTo>
                  <a:lnTo>
                    <a:pt x="61" y="159"/>
                  </a:lnTo>
                  <a:lnTo>
                    <a:pt x="56" y="203"/>
                  </a:lnTo>
                  <a:lnTo>
                    <a:pt x="7" y="215"/>
                  </a:lnTo>
                  <a:lnTo>
                    <a:pt x="7" y="136"/>
                  </a:lnTo>
                  <a:lnTo>
                    <a:pt x="22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Freeform 188"/>
            <p:cNvSpPr>
              <a:spLocks noChangeAspect="1"/>
            </p:cNvSpPr>
            <p:nvPr/>
          </p:nvSpPr>
          <p:spPr bwMode="auto">
            <a:xfrm>
              <a:off x="1919" y="1686"/>
              <a:ext cx="174" cy="115"/>
            </a:xfrm>
            <a:custGeom>
              <a:avLst/>
              <a:gdLst>
                <a:gd name="T0" fmla="*/ 31 w 348"/>
                <a:gd name="T1" fmla="*/ 59 h 231"/>
                <a:gd name="T2" fmla="*/ 25 w 348"/>
                <a:gd name="T3" fmla="*/ 64 h 231"/>
                <a:gd name="T4" fmla="*/ 21 w 348"/>
                <a:gd name="T5" fmla="*/ 69 h 231"/>
                <a:gd name="T6" fmla="*/ 14 w 348"/>
                <a:gd name="T7" fmla="*/ 74 h 231"/>
                <a:gd name="T8" fmla="*/ 11 w 348"/>
                <a:gd name="T9" fmla="*/ 78 h 231"/>
                <a:gd name="T10" fmla="*/ 6 w 348"/>
                <a:gd name="T11" fmla="*/ 83 h 231"/>
                <a:gd name="T12" fmla="*/ 3 w 348"/>
                <a:gd name="T13" fmla="*/ 88 h 231"/>
                <a:gd name="T14" fmla="*/ 1 w 348"/>
                <a:gd name="T15" fmla="*/ 92 h 231"/>
                <a:gd name="T16" fmla="*/ 0 w 348"/>
                <a:gd name="T17" fmla="*/ 97 h 231"/>
                <a:gd name="T18" fmla="*/ 1 w 348"/>
                <a:gd name="T19" fmla="*/ 102 h 231"/>
                <a:gd name="T20" fmla="*/ 5 w 348"/>
                <a:gd name="T21" fmla="*/ 107 h 231"/>
                <a:gd name="T22" fmla="*/ 12 w 348"/>
                <a:gd name="T23" fmla="*/ 111 h 231"/>
                <a:gd name="T24" fmla="*/ 22 w 348"/>
                <a:gd name="T25" fmla="*/ 115 h 231"/>
                <a:gd name="T26" fmla="*/ 56 w 348"/>
                <a:gd name="T27" fmla="*/ 106 h 231"/>
                <a:gd name="T28" fmla="*/ 91 w 348"/>
                <a:gd name="T29" fmla="*/ 90 h 231"/>
                <a:gd name="T30" fmla="*/ 119 w 348"/>
                <a:gd name="T31" fmla="*/ 78 h 231"/>
                <a:gd name="T32" fmla="*/ 174 w 348"/>
                <a:gd name="T33" fmla="*/ 62 h 231"/>
                <a:gd name="T34" fmla="*/ 161 w 348"/>
                <a:gd name="T35" fmla="*/ 59 h 231"/>
                <a:gd name="T36" fmla="*/ 135 w 348"/>
                <a:gd name="T37" fmla="*/ 63 h 231"/>
                <a:gd name="T38" fmla="*/ 104 w 348"/>
                <a:gd name="T39" fmla="*/ 71 h 231"/>
                <a:gd name="T40" fmla="*/ 78 w 348"/>
                <a:gd name="T41" fmla="*/ 71 h 231"/>
                <a:gd name="T42" fmla="*/ 80 w 348"/>
                <a:gd name="T43" fmla="*/ 67 h 231"/>
                <a:gd name="T44" fmla="*/ 86 w 348"/>
                <a:gd name="T45" fmla="*/ 63 h 231"/>
                <a:gd name="T46" fmla="*/ 93 w 348"/>
                <a:gd name="T47" fmla="*/ 58 h 231"/>
                <a:gd name="T48" fmla="*/ 103 w 348"/>
                <a:gd name="T49" fmla="*/ 52 h 231"/>
                <a:gd name="T50" fmla="*/ 111 w 348"/>
                <a:gd name="T51" fmla="*/ 47 h 231"/>
                <a:gd name="T52" fmla="*/ 119 w 348"/>
                <a:gd name="T53" fmla="*/ 44 h 231"/>
                <a:gd name="T54" fmla="*/ 125 w 348"/>
                <a:gd name="T55" fmla="*/ 41 h 231"/>
                <a:gd name="T56" fmla="*/ 126 w 348"/>
                <a:gd name="T57" fmla="*/ 41 h 231"/>
                <a:gd name="T58" fmla="*/ 146 w 348"/>
                <a:gd name="T59" fmla="*/ 21 h 231"/>
                <a:gd name="T60" fmla="*/ 116 w 348"/>
                <a:gd name="T61" fmla="*/ 35 h 231"/>
                <a:gd name="T62" fmla="*/ 75 w 348"/>
                <a:gd name="T63" fmla="*/ 46 h 231"/>
                <a:gd name="T64" fmla="*/ 91 w 348"/>
                <a:gd name="T65" fmla="*/ 22 h 231"/>
                <a:gd name="T66" fmla="*/ 126 w 348"/>
                <a:gd name="T67" fmla="*/ 0 h 231"/>
                <a:gd name="T68" fmla="*/ 91 w 348"/>
                <a:gd name="T69" fmla="*/ 8 h 231"/>
                <a:gd name="T70" fmla="*/ 56 w 348"/>
                <a:gd name="T71" fmla="*/ 30 h 231"/>
                <a:gd name="T72" fmla="*/ 31 w 348"/>
                <a:gd name="T73" fmla="*/ 59 h 23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48"/>
                <a:gd name="T112" fmla="*/ 0 h 231"/>
                <a:gd name="T113" fmla="*/ 348 w 348"/>
                <a:gd name="T114" fmla="*/ 231 h 23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48" h="231">
                  <a:moveTo>
                    <a:pt x="63" y="119"/>
                  </a:moveTo>
                  <a:lnTo>
                    <a:pt x="51" y="128"/>
                  </a:lnTo>
                  <a:lnTo>
                    <a:pt x="41" y="138"/>
                  </a:lnTo>
                  <a:lnTo>
                    <a:pt x="29" y="148"/>
                  </a:lnTo>
                  <a:lnTo>
                    <a:pt x="21" y="156"/>
                  </a:lnTo>
                  <a:lnTo>
                    <a:pt x="12" y="167"/>
                  </a:lnTo>
                  <a:lnTo>
                    <a:pt x="5" y="177"/>
                  </a:lnTo>
                  <a:lnTo>
                    <a:pt x="2" y="185"/>
                  </a:lnTo>
                  <a:lnTo>
                    <a:pt x="0" y="194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4" y="223"/>
                  </a:lnTo>
                  <a:lnTo>
                    <a:pt x="43" y="231"/>
                  </a:lnTo>
                  <a:lnTo>
                    <a:pt x="112" y="212"/>
                  </a:lnTo>
                  <a:lnTo>
                    <a:pt x="182" y="180"/>
                  </a:lnTo>
                  <a:lnTo>
                    <a:pt x="238" y="156"/>
                  </a:lnTo>
                  <a:lnTo>
                    <a:pt x="348" y="124"/>
                  </a:lnTo>
                  <a:lnTo>
                    <a:pt x="321" y="119"/>
                  </a:lnTo>
                  <a:lnTo>
                    <a:pt x="270" y="126"/>
                  </a:lnTo>
                  <a:lnTo>
                    <a:pt x="209" y="143"/>
                  </a:lnTo>
                  <a:lnTo>
                    <a:pt x="156" y="143"/>
                  </a:lnTo>
                  <a:lnTo>
                    <a:pt x="160" y="134"/>
                  </a:lnTo>
                  <a:lnTo>
                    <a:pt x="172" y="126"/>
                  </a:lnTo>
                  <a:lnTo>
                    <a:pt x="187" y="116"/>
                  </a:lnTo>
                  <a:lnTo>
                    <a:pt x="206" y="105"/>
                  </a:lnTo>
                  <a:lnTo>
                    <a:pt x="223" y="95"/>
                  </a:lnTo>
                  <a:lnTo>
                    <a:pt x="238" y="88"/>
                  </a:lnTo>
                  <a:lnTo>
                    <a:pt x="250" y="83"/>
                  </a:lnTo>
                  <a:lnTo>
                    <a:pt x="253" y="82"/>
                  </a:lnTo>
                  <a:lnTo>
                    <a:pt x="291" y="43"/>
                  </a:lnTo>
                  <a:lnTo>
                    <a:pt x="233" y="70"/>
                  </a:lnTo>
                  <a:lnTo>
                    <a:pt x="150" y="92"/>
                  </a:lnTo>
                  <a:lnTo>
                    <a:pt x="182" y="44"/>
                  </a:lnTo>
                  <a:lnTo>
                    <a:pt x="253" y="0"/>
                  </a:lnTo>
                  <a:lnTo>
                    <a:pt x="182" y="17"/>
                  </a:lnTo>
                  <a:lnTo>
                    <a:pt x="112" y="61"/>
                  </a:lnTo>
                  <a:lnTo>
                    <a:pt x="63" y="1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Freeform 189"/>
            <p:cNvSpPr>
              <a:spLocks noChangeAspect="1"/>
            </p:cNvSpPr>
            <p:nvPr/>
          </p:nvSpPr>
          <p:spPr bwMode="auto">
            <a:xfrm>
              <a:off x="2034" y="1759"/>
              <a:ext cx="83" cy="48"/>
            </a:xfrm>
            <a:custGeom>
              <a:avLst/>
              <a:gdLst>
                <a:gd name="T0" fmla="*/ 1 w 166"/>
                <a:gd name="T1" fmla="*/ 16 h 95"/>
                <a:gd name="T2" fmla="*/ 30 w 166"/>
                <a:gd name="T3" fmla="*/ 4 h 95"/>
                <a:gd name="T4" fmla="*/ 61 w 166"/>
                <a:gd name="T5" fmla="*/ 0 h 95"/>
                <a:gd name="T6" fmla="*/ 81 w 166"/>
                <a:gd name="T7" fmla="*/ 0 h 95"/>
                <a:gd name="T8" fmla="*/ 81 w 166"/>
                <a:gd name="T9" fmla="*/ 13 h 95"/>
                <a:gd name="T10" fmla="*/ 61 w 166"/>
                <a:gd name="T11" fmla="*/ 13 h 95"/>
                <a:gd name="T12" fmla="*/ 51 w 166"/>
                <a:gd name="T13" fmla="*/ 16 h 95"/>
                <a:gd name="T14" fmla="*/ 48 w 166"/>
                <a:gd name="T15" fmla="*/ 27 h 95"/>
                <a:gd name="T16" fmla="*/ 67 w 166"/>
                <a:gd name="T17" fmla="*/ 35 h 95"/>
                <a:gd name="T18" fmla="*/ 83 w 166"/>
                <a:gd name="T19" fmla="*/ 45 h 95"/>
                <a:gd name="T20" fmla="*/ 71 w 166"/>
                <a:gd name="T21" fmla="*/ 48 h 95"/>
                <a:gd name="T22" fmla="*/ 48 w 166"/>
                <a:gd name="T23" fmla="*/ 39 h 95"/>
                <a:gd name="T24" fmla="*/ 0 w 166"/>
                <a:gd name="T25" fmla="*/ 27 h 95"/>
                <a:gd name="T26" fmla="*/ 1 w 166"/>
                <a:gd name="T27" fmla="*/ 16 h 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6"/>
                <a:gd name="T43" fmla="*/ 0 h 95"/>
                <a:gd name="T44" fmla="*/ 166 w 166"/>
                <a:gd name="T45" fmla="*/ 95 h 9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6" h="95">
                  <a:moveTo>
                    <a:pt x="2" y="32"/>
                  </a:moveTo>
                  <a:lnTo>
                    <a:pt x="60" y="8"/>
                  </a:lnTo>
                  <a:lnTo>
                    <a:pt x="122" y="0"/>
                  </a:lnTo>
                  <a:lnTo>
                    <a:pt x="161" y="0"/>
                  </a:lnTo>
                  <a:lnTo>
                    <a:pt x="161" y="25"/>
                  </a:lnTo>
                  <a:lnTo>
                    <a:pt x="122" y="25"/>
                  </a:lnTo>
                  <a:lnTo>
                    <a:pt x="102" y="32"/>
                  </a:lnTo>
                  <a:lnTo>
                    <a:pt x="97" y="53"/>
                  </a:lnTo>
                  <a:lnTo>
                    <a:pt x="134" y="70"/>
                  </a:lnTo>
                  <a:lnTo>
                    <a:pt x="166" y="90"/>
                  </a:lnTo>
                  <a:lnTo>
                    <a:pt x="141" y="95"/>
                  </a:lnTo>
                  <a:lnTo>
                    <a:pt x="97" y="78"/>
                  </a:lnTo>
                  <a:lnTo>
                    <a:pt x="0" y="53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Freeform 190"/>
            <p:cNvSpPr>
              <a:spLocks noChangeAspect="1"/>
            </p:cNvSpPr>
            <p:nvPr/>
          </p:nvSpPr>
          <p:spPr bwMode="auto">
            <a:xfrm>
              <a:off x="1590" y="2204"/>
              <a:ext cx="25" cy="72"/>
            </a:xfrm>
            <a:custGeom>
              <a:avLst/>
              <a:gdLst>
                <a:gd name="T0" fmla="*/ 12 w 50"/>
                <a:gd name="T1" fmla="*/ 0 h 142"/>
                <a:gd name="T2" fmla="*/ 3 w 50"/>
                <a:gd name="T3" fmla="*/ 14 h 142"/>
                <a:gd name="T4" fmla="*/ 0 w 50"/>
                <a:gd name="T5" fmla="*/ 26 h 142"/>
                <a:gd name="T6" fmla="*/ 1 w 50"/>
                <a:gd name="T7" fmla="*/ 39 h 142"/>
                <a:gd name="T8" fmla="*/ 3 w 50"/>
                <a:gd name="T9" fmla="*/ 55 h 142"/>
                <a:gd name="T10" fmla="*/ 6 w 50"/>
                <a:gd name="T11" fmla="*/ 72 h 142"/>
                <a:gd name="T12" fmla="*/ 14 w 50"/>
                <a:gd name="T13" fmla="*/ 72 h 142"/>
                <a:gd name="T14" fmla="*/ 14 w 50"/>
                <a:gd name="T15" fmla="*/ 57 h 142"/>
                <a:gd name="T16" fmla="*/ 11 w 50"/>
                <a:gd name="T17" fmla="*/ 41 h 142"/>
                <a:gd name="T18" fmla="*/ 10 w 50"/>
                <a:gd name="T19" fmla="*/ 27 h 142"/>
                <a:gd name="T20" fmla="*/ 14 w 50"/>
                <a:gd name="T21" fmla="*/ 14 h 142"/>
                <a:gd name="T22" fmla="*/ 25 w 50"/>
                <a:gd name="T23" fmla="*/ 1 h 142"/>
                <a:gd name="T24" fmla="*/ 12 w 50"/>
                <a:gd name="T25" fmla="*/ 0 h 1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0"/>
                <a:gd name="T40" fmla="*/ 0 h 142"/>
                <a:gd name="T41" fmla="*/ 50 w 50"/>
                <a:gd name="T42" fmla="*/ 142 h 14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0" h="142">
                  <a:moveTo>
                    <a:pt x="24" y="0"/>
                  </a:moveTo>
                  <a:lnTo>
                    <a:pt x="5" y="27"/>
                  </a:lnTo>
                  <a:lnTo>
                    <a:pt x="0" y="51"/>
                  </a:lnTo>
                  <a:lnTo>
                    <a:pt x="2" y="76"/>
                  </a:lnTo>
                  <a:lnTo>
                    <a:pt x="7" y="108"/>
                  </a:lnTo>
                  <a:lnTo>
                    <a:pt x="12" y="142"/>
                  </a:lnTo>
                  <a:lnTo>
                    <a:pt x="29" y="142"/>
                  </a:lnTo>
                  <a:lnTo>
                    <a:pt x="29" y="113"/>
                  </a:lnTo>
                  <a:lnTo>
                    <a:pt x="21" y="81"/>
                  </a:lnTo>
                  <a:lnTo>
                    <a:pt x="19" y="54"/>
                  </a:lnTo>
                  <a:lnTo>
                    <a:pt x="29" y="28"/>
                  </a:lnTo>
                  <a:lnTo>
                    <a:pt x="50" y="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191"/>
            <p:cNvSpPr>
              <a:spLocks noChangeAspect="1"/>
            </p:cNvSpPr>
            <p:nvPr/>
          </p:nvSpPr>
          <p:spPr bwMode="auto">
            <a:xfrm>
              <a:off x="1599" y="2199"/>
              <a:ext cx="146" cy="159"/>
            </a:xfrm>
            <a:custGeom>
              <a:avLst/>
              <a:gdLst>
                <a:gd name="T0" fmla="*/ 146 w 290"/>
                <a:gd name="T1" fmla="*/ 0 h 318"/>
                <a:gd name="T2" fmla="*/ 146 w 290"/>
                <a:gd name="T3" fmla="*/ 22 h 318"/>
                <a:gd name="T4" fmla="*/ 142 w 290"/>
                <a:gd name="T5" fmla="*/ 38 h 318"/>
                <a:gd name="T6" fmla="*/ 128 w 290"/>
                <a:gd name="T7" fmla="*/ 42 h 318"/>
                <a:gd name="T8" fmla="*/ 128 w 290"/>
                <a:gd name="T9" fmla="*/ 52 h 318"/>
                <a:gd name="T10" fmla="*/ 104 w 290"/>
                <a:gd name="T11" fmla="*/ 59 h 318"/>
                <a:gd name="T12" fmla="*/ 111 w 290"/>
                <a:gd name="T13" fmla="*/ 68 h 318"/>
                <a:gd name="T14" fmla="*/ 113 w 290"/>
                <a:gd name="T15" fmla="*/ 77 h 318"/>
                <a:gd name="T16" fmla="*/ 111 w 290"/>
                <a:gd name="T17" fmla="*/ 87 h 318"/>
                <a:gd name="T18" fmla="*/ 109 w 290"/>
                <a:gd name="T19" fmla="*/ 98 h 318"/>
                <a:gd name="T20" fmla="*/ 105 w 290"/>
                <a:gd name="T21" fmla="*/ 106 h 318"/>
                <a:gd name="T22" fmla="*/ 99 w 290"/>
                <a:gd name="T23" fmla="*/ 114 h 318"/>
                <a:gd name="T24" fmla="*/ 100 w 290"/>
                <a:gd name="T25" fmla="*/ 120 h 318"/>
                <a:gd name="T26" fmla="*/ 107 w 290"/>
                <a:gd name="T27" fmla="*/ 124 h 318"/>
                <a:gd name="T28" fmla="*/ 105 w 290"/>
                <a:gd name="T29" fmla="*/ 129 h 318"/>
                <a:gd name="T30" fmla="*/ 103 w 290"/>
                <a:gd name="T31" fmla="*/ 135 h 318"/>
                <a:gd name="T32" fmla="*/ 101 w 290"/>
                <a:gd name="T33" fmla="*/ 140 h 318"/>
                <a:gd name="T34" fmla="*/ 97 w 290"/>
                <a:gd name="T35" fmla="*/ 145 h 318"/>
                <a:gd name="T36" fmla="*/ 92 w 290"/>
                <a:gd name="T37" fmla="*/ 150 h 318"/>
                <a:gd name="T38" fmla="*/ 87 w 290"/>
                <a:gd name="T39" fmla="*/ 153 h 318"/>
                <a:gd name="T40" fmla="*/ 81 w 290"/>
                <a:gd name="T41" fmla="*/ 157 h 318"/>
                <a:gd name="T42" fmla="*/ 75 w 290"/>
                <a:gd name="T43" fmla="*/ 159 h 318"/>
                <a:gd name="T44" fmla="*/ 32 w 290"/>
                <a:gd name="T45" fmla="*/ 144 h 318"/>
                <a:gd name="T46" fmla="*/ 26 w 290"/>
                <a:gd name="T47" fmla="*/ 137 h 318"/>
                <a:gd name="T48" fmla="*/ 20 w 290"/>
                <a:gd name="T49" fmla="*/ 131 h 318"/>
                <a:gd name="T50" fmla="*/ 14 w 290"/>
                <a:gd name="T51" fmla="*/ 125 h 318"/>
                <a:gd name="T52" fmla="*/ 10 w 290"/>
                <a:gd name="T53" fmla="*/ 120 h 318"/>
                <a:gd name="T54" fmla="*/ 5 w 290"/>
                <a:gd name="T55" fmla="*/ 114 h 318"/>
                <a:gd name="T56" fmla="*/ 3 w 290"/>
                <a:gd name="T57" fmla="*/ 106 h 318"/>
                <a:gd name="T58" fmla="*/ 1 w 290"/>
                <a:gd name="T59" fmla="*/ 98 h 318"/>
                <a:gd name="T60" fmla="*/ 0 w 290"/>
                <a:gd name="T61" fmla="*/ 86 h 318"/>
                <a:gd name="T62" fmla="*/ 16 w 290"/>
                <a:gd name="T63" fmla="*/ 87 h 318"/>
                <a:gd name="T64" fmla="*/ 21 w 290"/>
                <a:gd name="T65" fmla="*/ 74 h 318"/>
                <a:gd name="T66" fmla="*/ 16 w 290"/>
                <a:gd name="T67" fmla="*/ 60 h 318"/>
                <a:gd name="T68" fmla="*/ 26 w 290"/>
                <a:gd name="T69" fmla="*/ 52 h 318"/>
                <a:gd name="T70" fmla="*/ 32 w 290"/>
                <a:gd name="T71" fmla="*/ 47 h 318"/>
                <a:gd name="T72" fmla="*/ 34 w 290"/>
                <a:gd name="T73" fmla="*/ 47 h 318"/>
                <a:gd name="T74" fmla="*/ 36 w 290"/>
                <a:gd name="T75" fmla="*/ 47 h 318"/>
                <a:gd name="T76" fmla="*/ 38 w 290"/>
                <a:gd name="T77" fmla="*/ 50 h 318"/>
                <a:gd name="T78" fmla="*/ 43 w 290"/>
                <a:gd name="T79" fmla="*/ 53 h 318"/>
                <a:gd name="T80" fmla="*/ 50 w 290"/>
                <a:gd name="T81" fmla="*/ 56 h 318"/>
                <a:gd name="T82" fmla="*/ 63 w 290"/>
                <a:gd name="T83" fmla="*/ 58 h 318"/>
                <a:gd name="T84" fmla="*/ 79 w 290"/>
                <a:gd name="T85" fmla="*/ 41 h 318"/>
                <a:gd name="T86" fmla="*/ 88 w 290"/>
                <a:gd name="T87" fmla="*/ 37 h 318"/>
                <a:gd name="T88" fmla="*/ 96 w 290"/>
                <a:gd name="T89" fmla="*/ 33 h 318"/>
                <a:gd name="T90" fmla="*/ 102 w 290"/>
                <a:gd name="T91" fmla="*/ 30 h 318"/>
                <a:gd name="T92" fmla="*/ 106 w 290"/>
                <a:gd name="T93" fmla="*/ 25 h 318"/>
                <a:gd name="T94" fmla="*/ 110 w 290"/>
                <a:gd name="T95" fmla="*/ 22 h 318"/>
                <a:gd name="T96" fmla="*/ 114 w 290"/>
                <a:gd name="T97" fmla="*/ 17 h 318"/>
                <a:gd name="T98" fmla="*/ 118 w 290"/>
                <a:gd name="T99" fmla="*/ 10 h 318"/>
                <a:gd name="T100" fmla="*/ 123 w 290"/>
                <a:gd name="T101" fmla="*/ 1 h 318"/>
                <a:gd name="T102" fmla="*/ 146 w 290"/>
                <a:gd name="T103" fmla="*/ 0 h 31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90"/>
                <a:gd name="T157" fmla="*/ 0 h 318"/>
                <a:gd name="T158" fmla="*/ 290 w 290"/>
                <a:gd name="T159" fmla="*/ 318 h 31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90" h="318">
                  <a:moveTo>
                    <a:pt x="290" y="0"/>
                  </a:moveTo>
                  <a:lnTo>
                    <a:pt x="290" y="45"/>
                  </a:lnTo>
                  <a:lnTo>
                    <a:pt x="283" y="75"/>
                  </a:lnTo>
                  <a:lnTo>
                    <a:pt x="255" y="84"/>
                  </a:lnTo>
                  <a:lnTo>
                    <a:pt x="255" y="104"/>
                  </a:lnTo>
                  <a:lnTo>
                    <a:pt x="207" y="119"/>
                  </a:lnTo>
                  <a:lnTo>
                    <a:pt x="221" y="136"/>
                  </a:lnTo>
                  <a:lnTo>
                    <a:pt x="224" y="153"/>
                  </a:lnTo>
                  <a:lnTo>
                    <a:pt x="221" y="175"/>
                  </a:lnTo>
                  <a:lnTo>
                    <a:pt x="216" y="196"/>
                  </a:lnTo>
                  <a:lnTo>
                    <a:pt x="209" y="213"/>
                  </a:lnTo>
                  <a:lnTo>
                    <a:pt x="197" y="228"/>
                  </a:lnTo>
                  <a:lnTo>
                    <a:pt x="199" y="241"/>
                  </a:lnTo>
                  <a:lnTo>
                    <a:pt x="212" y="248"/>
                  </a:lnTo>
                  <a:lnTo>
                    <a:pt x="209" y="258"/>
                  </a:lnTo>
                  <a:lnTo>
                    <a:pt x="205" y="269"/>
                  </a:lnTo>
                  <a:lnTo>
                    <a:pt x="200" y="279"/>
                  </a:lnTo>
                  <a:lnTo>
                    <a:pt x="193" y="289"/>
                  </a:lnTo>
                  <a:lnTo>
                    <a:pt x="183" y="299"/>
                  </a:lnTo>
                  <a:lnTo>
                    <a:pt x="173" y="306"/>
                  </a:lnTo>
                  <a:lnTo>
                    <a:pt x="161" y="313"/>
                  </a:lnTo>
                  <a:lnTo>
                    <a:pt x="148" y="318"/>
                  </a:lnTo>
                  <a:lnTo>
                    <a:pt x="64" y="287"/>
                  </a:lnTo>
                  <a:lnTo>
                    <a:pt x="51" y="274"/>
                  </a:lnTo>
                  <a:lnTo>
                    <a:pt x="39" y="262"/>
                  </a:lnTo>
                  <a:lnTo>
                    <a:pt x="27" y="250"/>
                  </a:lnTo>
                  <a:lnTo>
                    <a:pt x="19" y="240"/>
                  </a:lnTo>
                  <a:lnTo>
                    <a:pt x="10" y="228"/>
                  </a:lnTo>
                  <a:lnTo>
                    <a:pt x="5" y="213"/>
                  </a:lnTo>
                  <a:lnTo>
                    <a:pt x="2" y="196"/>
                  </a:lnTo>
                  <a:lnTo>
                    <a:pt x="0" y="172"/>
                  </a:lnTo>
                  <a:lnTo>
                    <a:pt x="32" y="174"/>
                  </a:lnTo>
                  <a:lnTo>
                    <a:pt x="41" y="148"/>
                  </a:lnTo>
                  <a:lnTo>
                    <a:pt x="32" y="121"/>
                  </a:lnTo>
                  <a:lnTo>
                    <a:pt x="51" y="104"/>
                  </a:lnTo>
                  <a:lnTo>
                    <a:pt x="63" y="95"/>
                  </a:lnTo>
                  <a:lnTo>
                    <a:pt x="68" y="94"/>
                  </a:lnTo>
                  <a:lnTo>
                    <a:pt x="71" y="95"/>
                  </a:lnTo>
                  <a:lnTo>
                    <a:pt x="76" y="101"/>
                  </a:lnTo>
                  <a:lnTo>
                    <a:pt x="85" y="107"/>
                  </a:lnTo>
                  <a:lnTo>
                    <a:pt x="100" y="112"/>
                  </a:lnTo>
                  <a:lnTo>
                    <a:pt x="126" y="116"/>
                  </a:lnTo>
                  <a:lnTo>
                    <a:pt x="156" y="82"/>
                  </a:lnTo>
                  <a:lnTo>
                    <a:pt x="175" y="73"/>
                  </a:lnTo>
                  <a:lnTo>
                    <a:pt x="190" y="65"/>
                  </a:lnTo>
                  <a:lnTo>
                    <a:pt x="202" y="60"/>
                  </a:lnTo>
                  <a:lnTo>
                    <a:pt x="210" y="51"/>
                  </a:lnTo>
                  <a:lnTo>
                    <a:pt x="219" y="45"/>
                  </a:lnTo>
                  <a:lnTo>
                    <a:pt x="226" y="34"/>
                  </a:lnTo>
                  <a:lnTo>
                    <a:pt x="234" y="21"/>
                  </a:lnTo>
                  <a:lnTo>
                    <a:pt x="244" y="2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Freeform 192"/>
            <p:cNvSpPr>
              <a:spLocks noChangeAspect="1"/>
            </p:cNvSpPr>
            <p:nvPr/>
          </p:nvSpPr>
          <p:spPr bwMode="auto">
            <a:xfrm>
              <a:off x="1728" y="2261"/>
              <a:ext cx="22" cy="38"/>
            </a:xfrm>
            <a:custGeom>
              <a:avLst/>
              <a:gdLst>
                <a:gd name="T0" fmla="*/ 3 w 44"/>
                <a:gd name="T1" fmla="*/ 6 h 75"/>
                <a:gd name="T2" fmla="*/ 13 w 44"/>
                <a:gd name="T3" fmla="*/ 0 h 75"/>
                <a:gd name="T4" fmla="*/ 14 w 44"/>
                <a:gd name="T5" fmla="*/ 14 h 75"/>
                <a:gd name="T6" fmla="*/ 19 w 44"/>
                <a:gd name="T7" fmla="*/ 21 h 75"/>
                <a:gd name="T8" fmla="*/ 22 w 44"/>
                <a:gd name="T9" fmla="*/ 26 h 75"/>
                <a:gd name="T10" fmla="*/ 22 w 44"/>
                <a:gd name="T11" fmla="*/ 30 h 75"/>
                <a:gd name="T12" fmla="*/ 22 w 44"/>
                <a:gd name="T13" fmla="*/ 34 h 75"/>
                <a:gd name="T14" fmla="*/ 19 w 44"/>
                <a:gd name="T15" fmla="*/ 35 h 75"/>
                <a:gd name="T16" fmla="*/ 14 w 44"/>
                <a:gd name="T17" fmla="*/ 37 h 75"/>
                <a:gd name="T18" fmla="*/ 9 w 44"/>
                <a:gd name="T19" fmla="*/ 38 h 75"/>
                <a:gd name="T20" fmla="*/ 0 w 44"/>
                <a:gd name="T21" fmla="*/ 38 h 75"/>
                <a:gd name="T22" fmla="*/ 0 w 44"/>
                <a:gd name="T23" fmla="*/ 28 h 75"/>
                <a:gd name="T24" fmla="*/ 5 w 44"/>
                <a:gd name="T25" fmla="*/ 22 h 75"/>
                <a:gd name="T26" fmla="*/ 3 w 44"/>
                <a:gd name="T27" fmla="*/ 6 h 7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75"/>
                <a:gd name="T44" fmla="*/ 44 w 44"/>
                <a:gd name="T45" fmla="*/ 75 h 7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75">
                  <a:moveTo>
                    <a:pt x="5" y="11"/>
                  </a:moveTo>
                  <a:lnTo>
                    <a:pt x="27" y="0"/>
                  </a:lnTo>
                  <a:lnTo>
                    <a:pt x="29" y="27"/>
                  </a:lnTo>
                  <a:lnTo>
                    <a:pt x="38" y="41"/>
                  </a:lnTo>
                  <a:lnTo>
                    <a:pt x="43" y="51"/>
                  </a:lnTo>
                  <a:lnTo>
                    <a:pt x="44" y="60"/>
                  </a:lnTo>
                  <a:lnTo>
                    <a:pt x="43" y="67"/>
                  </a:lnTo>
                  <a:lnTo>
                    <a:pt x="38" y="70"/>
                  </a:lnTo>
                  <a:lnTo>
                    <a:pt x="29" y="73"/>
                  </a:lnTo>
                  <a:lnTo>
                    <a:pt x="17" y="75"/>
                  </a:lnTo>
                  <a:lnTo>
                    <a:pt x="0" y="75"/>
                  </a:lnTo>
                  <a:lnTo>
                    <a:pt x="0" y="55"/>
                  </a:lnTo>
                  <a:lnTo>
                    <a:pt x="10" y="43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Freeform 193"/>
            <p:cNvSpPr>
              <a:spLocks noChangeAspect="1"/>
            </p:cNvSpPr>
            <p:nvPr/>
          </p:nvSpPr>
          <p:spPr bwMode="auto">
            <a:xfrm>
              <a:off x="1548" y="2262"/>
              <a:ext cx="61" cy="83"/>
            </a:xfrm>
            <a:custGeom>
              <a:avLst/>
              <a:gdLst>
                <a:gd name="T0" fmla="*/ 33 w 123"/>
                <a:gd name="T1" fmla="*/ 0 h 166"/>
                <a:gd name="T2" fmla="*/ 40 w 123"/>
                <a:gd name="T3" fmla="*/ 34 h 166"/>
                <a:gd name="T4" fmla="*/ 42 w 123"/>
                <a:gd name="T5" fmla="*/ 50 h 166"/>
                <a:gd name="T6" fmla="*/ 61 w 123"/>
                <a:gd name="T7" fmla="*/ 83 h 166"/>
                <a:gd name="T8" fmla="*/ 45 w 123"/>
                <a:gd name="T9" fmla="*/ 78 h 166"/>
                <a:gd name="T10" fmla="*/ 19 w 123"/>
                <a:gd name="T11" fmla="*/ 61 h 166"/>
                <a:gd name="T12" fmla="*/ 0 w 123"/>
                <a:gd name="T13" fmla="*/ 40 h 166"/>
                <a:gd name="T14" fmla="*/ 3 w 123"/>
                <a:gd name="T15" fmla="*/ 21 h 166"/>
                <a:gd name="T16" fmla="*/ 14 w 123"/>
                <a:gd name="T17" fmla="*/ 27 h 166"/>
                <a:gd name="T18" fmla="*/ 22 w 123"/>
                <a:gd name="T19" fmla="*/ 25 h 166"/>
                <a:gd name="T20" fmla="*/ 22 w 123"/>
                <a:gd name="T21" fmla="*/ 13 h 166"/>
                <a:gd name="T22" fmla="*/ 24 w 123"/>
                <a:gd name="T23" fmla="*/ 11 h 166"/>
                <a:gd name="T24" fmla="*/ 28 w 123"/>
                <a:gd name="T25" fmla="*/ 7 h 166"/>
                <a:gd name="T26" fmla="*/ 32 w 123"/>
                <a:gd name="T27" fmla="*/ 1 h 166"/>
                <a:gd name="T28" fmla="*/ 33 w 123"/>
                <a:gd name="T29" fmla="*/ 0 h 16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3"/>
                <a:gd name="T46" fmla="*/ 0 h 166"/>
                <a:gd name="T47" fmla="*/ 123 w 123"/>
                <a:gd name="T48" fmla="*/ 166 h 16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3" h="166">
                  <a:moveTo>
                    <a:pt x="67" y="0"/>
                  </a:moveTo>
                  <a:lnTo>
                    <a:pt x="80" y="68"/>
                  </a:lnTo>
                  <a:lnTo>
                    <a:pt x="85" y="100"/>
                  </a:lnTo>
                  <a:lnTo>
                    <a:pt x="123" y="166"/>
                  </a:lnTo>
                  <a:lnTo>
                    <a:pt x="90" y="155"/>
                  </a:lnTo>
                  <a:lnTo>
                    <a:pt x="38" y="122"/>
                  </a:lnTo>
                  <a:lnTo>
                    <a:pt x="0" y="80"/>
                  </a:lnTo>
                  <a:lnTo>
                    <a:pt x="7" y="41"/>
                  </a:lnTo>
                  <a:lnTo>
                    <a:pt x="28" y="54"/>
                  </a:lnTo>
                  <a:lnTo>
                    <a:pt x="45" y="51"/>
                  </a:lnTo>
                  <a:lnTo>
                    <a:pt x="45" y="27"/>
                  </a:lnTo>
                  <a:lnTo>
                    <a:pt x="48" y="22"/>
                  </a:lnTo>
                  <a:lnTo>
                    <a:pt x="56" y="14"/>
                  </a:lnTo>
                  <a:lnTo>
                    <a:pt x="65" y="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Freeform 194"/>
            <p:cNvSpPr>
              <a:spLocks noChangeAspect="1"/>
            </p:cNvSpPr>
            <p:nvPr/>
          </p:nvSpPr>
          <p:spPr bwMode="auto">
            <a:xfrm>
              <a:off x="1441" y="2313"/>
              <a:ext cx="254" cy="425"/>
            </a:xfrm>
            <a:custGeom>
              <a:avLst/>
              <a:gdLst>
                <a:gd name="T0" fmla="*/ 99 w 509"/>
                <a:gd name="T1" fmla="*/ 0 h 850"/>
                <a:gd name="T2" fmla="*/ 87 w 509"/>
                <a:gd name="T3" fmla="*/ 25 h 850"/>
                <a:gd name="T4" fmla="*/ 69 w 509"/>
                <a:gd name="T5" fmla="*/ 32 h 850"/>
                <a:gd name="T6" fmla="*/ 56 w 509"/>
                <a:gd name="T7" fmla="*/ 43 h 850"/>
                <a:gd name="T8" fmla="*/ 45 w 509"/>
                <a:gd name="T9" fmla="*/ 57 h 850"/>
                <a:gd name="T10" fmla="*/ 36 w 509"/>
                <a:gd name="T11" fmla="*/ 72 h 850"/>
                <a:gd name="T12" fmla="*/ 30 w 509"/>
                <a:gd name="T13" fmla="*/ 89 h 850"/>
                <a:gd name="T14" fmla="*/ 27 w 509"/>
                <a:gd name="T15" fmla="*/ 107 h 850"/>
                <a:gd name="T16" fmla="*/ 24 w 509"/>
                <a:gd name="T17" fmla="*/ 124 h 850"/>
                <a:gd name="T18" fmla="*/ 22 w 509"/>
                <a:gd name="T19" fmla="*/ 144 h 850"/>
                <a:gd name="T20" fmla="*/ 5 w 509"/>
                <a:gd name="T21" fmla="*/ 204 h 850"/>
                <a:gd name="T22" fmla="*/ 0 w 509"/>
                <a:gd name="T23" fmla="*/ 242 h 850"/>
                <a:gd name="T24" fmla="*/ 2 w 509"/>
                <a:gd name="T25" fmla="*/ 266 h 850"/>
                <a:gd name="T26" fmla="*/ 37 w 509"/>
                <a:gd name="T27" fmla="*/ 275 h 850"/>
                <a:gd name="T28" fmla="*/ 50 w 509"/>
                <a:gd name="T29" fmla="*/ 264 h 850"/>
                <a:gd name="T30" fmla="*/ 42 w 509"/>
                <a:gd name="T31" fmla="*/ 224 h 850"/>
                <a:gd name="T32" fmla="*/ 59 w 509"/>
                <a:gd name="T33" fmla="*/ 233 h 850"/>
                <a:gd name="T34" fmla="*/ 59 w 509"/>
                <a:gd name="T35" fmla="*/ 270 h 850"/>
                <a:gd name="T36" fmla="*/ 56 w 509"/>
                <a:gd name="T37" fmla="*/ 313 h 850"/>
                <a:gd name="T38" fmla="*/ 107 w 509"/>
                <a:gd name="T39" fmla="*/ 425 h 850"/>
                <a:gd name="T40" fmla="*/ 219 w 509"/>
                <a:gd name="T41" fmla="*/ 352 h 850"/>
                <a:gd name="T42" fmla="*/ 176 w 509"/>
                <a:gd name="T43" fmla="*/ 308 h 850"/>
                <a:gd name="T44" fmla="*/ 135 w 509"/>
                <a:gd name="T45" fmla="*/ 215 h 850"/>
                <a:gd name="T46" fmla="*/ 157 w 509"/>
                <a:gd name="T47" fmla="*/ 254 h 850"/>
                <a:gd name="T48" fmla="*/ 174 w 509"/>
                <a:gd name="T49" fmla="*/ 281 h 850"/>
                <a:gd name="T50" fmla="*/ 186 w 509"/>
                <a:gd name="T51" fmla="*/ 270 h 850"/>
                <a:gd name="T52" fmla="*/ 170 w 509"/>
                <a:gd name="T53" fmla="*/ 240 h 850"/>
                <a:gd name="T54" fmla="*/ 129 w 509"/>
                <a:gd name="T55" fmla="*/ 185 h 850"/>
                <a:gd name="T56" fmla="*/ 140 w 509"/>
                <a:gd name="T57" fmla="*/ 172 h 850"/>
                <a:gd name="T58" fmla="*/ 168 w 509"/>
                <a:gd name="T59" fmla="*/ 197 h 850"/>
                <a:gd name="T60" fmla="*/ 157 w 509"/>
                <a:gd name="T61" fmla="*/ 167 h 850"/>
                <a:gd name="T62" fmla="*/ 133 w 509"/>
                <a:gd name="T63" fmla="*/ 151 h 850"/>
                <a:gd name="T64" fmla="*/ 123 w 509"/>
                <a:gd name="T65" fmla="*/ 142 h 850"/>
                <a:gd name="T66" fmla="*/ 115 w 509"/>
                <a:gd name="T67" fmla="*/ 131 h 850"/>
                <a:gd name="T68" fmla="*/ 110 w 509"/>
                <a:gd name="T69" fmla="*/ 121 h 850"/>
                <a:gd name="T70" fmla="*/ 108 w 509"/>
                <a:gd name="T71" fmla="*/ 113 h 850"/>
                <a:gd name="T72" fmla="*/ 110 w 509"/>
                <a:gd name="T73" fmla="*/ 108 h 850"/>
                <a:gd name="T74" fmla="*/ 117 w 509"/>
                <a:gd name="T75" fmla="*/ 107 h 850"/>
                <a:gd name="T76" fmla="*/ 128 w 509"/>
                <a:gd name="T77" fmla="*/ 111 h 850"/>
                <a:gd name="T78" fmla="*/ 144 w 509"/>
                <a:gd name="T79" fmla="*/ 123 h 850"/>
                <a:gd name="T80" fmla="*/ 195 w 509"/>
                <a:gd name="T81" fmla="*/ 165 h 850"/>
                <a:gd name="T82" fmla="*/ 238 w 509"/>
                <a:gd name="T83" fmla="*/ 254 h 850"/>
                <a:gd name="T84" fmla="*/ 238 w 509"/>
                <a:gd name="T85" fmla="*/ 324 h 850"/>
                <a:gd name="T86" fmla="*/ 254 w 509"/>
                <a:gd name="T87" fmla="*/ 280 h 850"/>
                <a:gd name="T88" fmla="*/ 252 w 509"/>
                <a:gd name="T89" fmla="*/ 233 h 850"/>
                <a:gd name="T90" fmla="*/ 216 w 509"/>
                <a:gd name="T91" fmla="*/ 153 h 850"/>
                <a:gd name="T92" fmla="*/ 165 w 509"/>
                <a:gd name="T93" fmla="*/ 109 h 850"/>
                <a:gd name="T94" fmla="*/ 115 w 509"/>
                <a:gd name="T95" fmla="*/ 77 h 850"/>
                <a:gd name="T96" fmla="*/ 151 w 509"/>
                <a:gd name="T97" fmla="*/ 84 h 850"/>
                <a:gd name="T98" fmla="*/ 179 w 509"/>
                <a:gd name="T99" fmla="*/ 94 h 850"/>
                <a:gd name="T100" fmla="*/ 206 w 509"/>
                <a:gd name="T101" fmla="*/ 98 h 850"/>
                <a:gd name="T102" fmla="*/ 203 w 509"/>
                <a:gd name="T103" fmla="*/ 71 h 850"/>
                <a:gd name="T104" fmla="*/ 170 w 509"/>
                <a:gd name="T105" fmla="*/ 52 h 850"/>
                <a:gd name="T106" fmla="*/ 119 w 509"/>
                <a:gd name="T107" fmla="*/ 32 h 850"/>
                <a:gd name="T108" fmla="*/ 99 w 509"/>
                <a:gd name="T109" fmla="*/ 0 h 8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09"/>
                <a:gd name="T166" fmla="*/ 0 h 850"/>
                <a:gd name="T167" fmla="*/ 509 w 509"/>
                <a:gd name="T168" fmla="*/ 850 h 85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09" h="850">
                  <a:moveTo>
                    <a:pt x="198" y="0"/>
                  </a:moveTo>
                  <a:lnTo>
                    <a:pt x="174" y="49"/>
                  </a:lnTo>
                  <a:lnTo>
                    <a:pt x="139" y="64"/>
                  </a:lnTo>
                  <a:lnTo>
                    <a:pt x="112" y="86"/>
                  </a:lnTo>
                  <a:lnTo>
                    <a:pt x="90" y="114"/>
                  </a:lnTo>
                  <a:lnTo>
                    <a:pt x="73" y="144"/>
                  </a:lnTo>
                  <a:lnTo>
                    <a:pt x="61" y="178"/>
                  </a:lnTo>
                  <a:lnTo>
                    <a:pt x="54" y="214"/>
                  </a:lnTo>
                  <a:lnTo>
                    <a:pt x="49" y="249"/>
                  </a:lnTo>
                  <a:lnTo>
                    <a:pt x="45" y="287"/>
                  </a:lnTo>
                  <a:lnTo>
                    <a:pt x="10" y="407"/>
                  </a:lnTo>
                  <a:lnTo>
                    <a:pt x="0" y="485"/>
                  </a:lnTo>
                  <a:lnTo>
                    <a:pt x="5" y="531"/>
                  </a:lnTo>
                  <a:lnTo>
                    <a:pt x="74" y="550"/>
                  </a:lnTo>
                  <a:lnTo>
                    <a:pt x="101" y="528"/>
                  </a:lnTo>
                  <a:lnTo>
                    <a:pt x="84" y="448"/>
                  </a:lnTo>
                  <a:lnTo>
                    <a:pt x="118" y="467"/>
                  </a:lnTo>
                  <a:lnTo>
                    <a:pt x="118" y="540"/>
                  </a:lnTo>
                  <a:lnTo>
                    <a:pt x="112" y="625"/>
                  </a:lnTo>
                  <a:lnTo>
                    <a:pt x="215" y="850"/>
                  </a:lnTo>
                  <a:lnTo>
                    <a:pt x="438" y="703"/>
                  </a:lnTo>
                  <a:lnTo>
                    <a:pt x="353" y="616"/>
                  </a:lnTo>
                  <a:lnTo>
                    <a:pt x="271" y="431"/>
                  </a:lnTo>
                  <a:lnTo>
                    <a:pt x="315" y="508"/>
                  </a:lnTo>
                  <a:lnTo>
                    <a:pt x="348" y="562"/>
                  </a:lnTo>
                  <a:lnTo>
                    <a:pt x="373" y="540"/>
                  </a:lnTo>
                  <a:lnTo>
                    <a:pt x="341" y="480"/>
                  </a:lnTo>
                  <a:lnTo>
                    <a:pt x="258" y="370"/>
                  </a:lnTo>
                  <a:lnTo>
                    <a:pt x="280" y="343"/>
                  </a:lnTo>
                  <a:lnTo>
                    <a:pt x="336" y="394"/>
                  </a:lnTo>
                  <a:lnTo>
                    <a:pt x="315" y="334"/>
                  </a:lnTo>
                  <a:lnTo>
                    <a:pt x="266" y="302"/>
                  </a:lnTo>
                  <a:lnTo>
                    <a:pt x="246" y="283"/>
                  </a:lnTo>
                  <a:lnTo>
                    <a:pt x="230" y="261"/>
                  </a:lnTo>
                  <a:lnTo>
                    <a:pt x="220" y="243"/>
                  </a:lnTo>
                  <a:lnTo>
                    <a:pt x="217" y="226"/>
                  </a:lnTo>
                  <a:lnTo>
                    <a:pt x="220" y="216"/>
                  </a:lnTo>
                  <a:lnTo>
                    <a:pt x="234" y="214"/>
                  </a:lnTo>
                  <a:lnTo>
                    <a:pt x="256" y="222"/>
                  </a:lnTo>
                  <a:lnTo>
                    <a:pt x="288" y="246"/>
                  </a:lnTo>
                  <a:lnTo>
                    <a:pt x="390" y="329"/>
                  </a:lnTo>
                  <a:lnTo>
                    <a:pt x="477" y="508"/>
                  </a:lnTo>
                  <a:lnTo>
                    <a:pt x="477" y="647"/>
                  </a:lnTo>
                  <a:lnTo>
                    <a:pt x="509" y="560"/>
                  </a:lnTo>
                  <a:lnTo>
                    <a:pt x="504" y="467"/>
                  </a:lnTo>
                  <a:lnTo>
                    <a:pt x="432" y="305"/>
                  </a:lnTo>
                  <a:lnTo>
                    <a:pt x="331" y="219"/>
                  </a:lnTo>
                  <a:lnTo>
                    <a:pt x="230" y="154"/>
                  </a:lnTo>
                  <a:lnTo>
                    <a:pt x="303" y="168"/>
                  </a:lnTo>
                  <a:lnTo>
                    <a:pt x="358" y="187"/>
                  </a:lnTo>
                  <a:lnTo>
                    <a:pt x="412" y="195"/>
                  </a:lnTo>
                  <a:lnTo>
                    <a:pt x="407" y="141"/>
                  </a:lnTo>
                  <a:lnTo>
                    <a:pt x="341" y="103"/>
                  </a:lnTo>
                  <a:lnTo>
                    <a:pt x="239" y="6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195"/>
            <p:cNvSpPr>
              <a:spLocks noChangeAspect="1"/>
            </p:cNvSpPr>
            <p:nvPr/>
          </p:nvSpPr>
          <p:spPr bwMode="auto">
            <a:xfrm>
              <a:off x="1441" y="2602"/>
              <a:ext cx="67" cy="172"/>
            </a:xfrm>
            <a:custGeom>
              <a:avLst/>
              <a:gdLst>
                <a:gd name="T0" fmla="*/ 0 w 134"/>
                <a:gd name="T1" fmla="*/ 8 h 345"/>
                <a:gd name="T2" fmla="*/ 0 w 134"/>
                <a:gd name="T3" fmla="*/ 86 h 345"/>
                <a:gd name="T4" fmla="*/ 5 w 134"/>
                <a:gd name="T5" fmla="*/ 119 h 345"/>
                <a:gd name="T6" fmla="*/ 29 w 134"/>
                <a:gd name="T7" fmla="*/ 148 h 345"/>
                <a:gd name="T8" fmla="*/ 29 w 134"/>
                <a:gd name="T9" fmla="*/ 172 h 345"/>
                <a:gd name="T10" fmla="*/ 58 w 134"/>
                <a:gd name="T11" fmla="*/ 167 h 345"/>
                <a:gd name="T12" fmla="*/ 58 w 134"/>
                <a:gd name="T13" fmla="*/ 151 h 345"/>
                <a:gd name="T14" fmla="*/ 23 w 134"/>
                <a:gd name="T15" fmla="*/ 119 h 345"/>
                <a:gd name="T16" fmla="*/ 18 w 134"/>
                <a:gd name="T17" fmla="*/ 83 h 345"/>
                <a:gd name="T18" fmla="*/ 43 w 134"/>
                <a:gd name="T19" fmla="*/ 119 h 345"/>
                <a:gd name="T20" fmla="*/ 67 w 134"/>
                <a:gd name="T21" fmla="*/ 126 h 345"/>
                <a:gd name="T22" fmla="*/ 43 w 134"/>
                <a:gd name="T23" fmla="*/ 94 h 345"/>
                <a:gd name="T24" fmla="*/ 26 w 134"/>
                <a:gd name="T25" fmla="*/ 69 h 345"/>
                <a:gd name="T26" fmla="*/ 42 w 134"/>
                <a:gd name="T27" fmla="*/ 51 h 345"/>
                <a:gd name="T28" fmla="*/ 34 w 134"/>
                <a:gd name="T29" fmla="*/ 37 h 345"/>
                <a:gd name="T30" fmla="*/ 18 w 134"/>
                <a:gd name="T31" fmla="*/ 46 h 345"/>
                <a:gd name="T32" fmla="*/ 18 w 134"/>
                <a:gd name="T33" fmla="*/ 0 h 345"/>
                <a:gd name="T34" fmla="*/ 0 w 134"/>
                <a:gd name="T35" fmla="*/ 8 h 3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4"/>
                <a:gd name="T55" fmla="*/ 0 h 345"/>
                <a:gd name="T56" fmla="*/ 134 w 134"/>
                <a:gd name="T57" fmla="*/ 345 h 34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4" h="345">
                  <a:moveTo>
                    <a:pt x="0" y="17"/>
                  </a:moveTo>
                  <a:lnTo>
                    <a:pt x="0" y="173"/>
                  </a:lnTo>
                  <a:lnTo>
                    <a:pt x="10" y="238"/>
                  </a:lnTo>
                  <a:lnTo>
                    <a:pt x="59" y="296"/>
                  </a:lnTo>
                  <a:lnTo>
                    <a:pt x="59" y="345"/>
                  </a:lnTo>
                  <a:lnTo>
                    <a:pt x="117" y="335"/>
                  </a:lnTo>
                  <a:lnTo>
                    <a:pt x="117" y="302"/>
                  </a:lnTo>
                  <a:lnTo>
                    <a:pt x="47" y="238"/>
                  </a:lnTo>
                  <a:lnTo>
                    <a:pt x="37" y="167"/>
                  </a:lnTo>
                  <a:lnTo>
                    <a:pt x="86" y="238"/>
                  </a:lnTo>
                  <a:lnTo>
                    <a:pt x="134" y="253"/>
                  </a:lnTo>
                  <a:lnTo>
                    <a:pt x="86" y="189"/>
                  </a:lnTo>
                  <a:lnTo>
                    <a:pt x="52" y="139"/>
                  </a:lnTo>
                  <a:lnTo>
                    <a:pt x="84" y="102"/>
                  </a:lnTo>
                  <a:lnTo>
                    <a:pt x="69" y="75"/>
                  </a:lnTo>
                  <a:lnTo>
                    <a:pt x="37" y="92"/>
                  </a:lnTo>
                  <a:lnTo>
                    <a:pt x="37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196"/>
            <p:cNvSpPr>
              <a:spLocks noChangeAspect="1"/>
            </p:cNvSpPr>
            <p:nvPr/>
          </p:nvSpPr>
          <p:spPr bwMode="auto">
            <a:xfrm>
              <a:off x="1409" y="2388"/>
              <a:ext cx="555" cy="787"/>
            </a:xfrm>
            <a:custGeom>
              <a:avLst/>
              <a:gdLst>
                <a:gd name="T0" fmla="*/ 142 w 1112"/>
                <a:gd name="T1" fmla="*/ 0 h 1574"/>
                <a:gd name="T2" fmla="*/ 93 w 1112"/>
                <a:gd name="T3" fmla="*/ 14 h 1574"/>
                <a:gd name="T4" fmla="*/ 59 w 1112"/>
                <a:gd name="T5" fmla="*/ 45 h 1574"/>
                <a:gd name="T6" fmla="*/ 36 w 1112"/>
                <a:gd name="T7" fmla="*/ 87 h 1574"/>
                <a:gd name="T8" fmla="*/ 23 w 1112"/>
                <a:gd name="T9" fmla="*/ 138 h 1574"/>
                <a:gd name="T10" fmla="*/ 14 w 1112"/>
                <a:gd name="T11" fmla="*/ 195 h 1574"/>
                <a:gd name="T12" fmla="*/ 9 w 1112"/>
                <a:gd name="T13" fmla="*/ 253 h 1574"/>
                <a:gd name="T14" fmla="*/ 3 w 1112"/>
                <a:gd name="T15" fmla="*/ 311 h 1574"/>
                <a:gd name="T16" fmla="*/ 0 w 1112"/>
                <a:gd name="T17" fmla="*/ 450 h 1574"/>
                <a:gd name="T18" fmla="*/ 7 w 1112"/>
                <a:gd name="T19" fmla="*/ 583 h 1574"/>
                <a:gd name="T20" fmla="*/ 4 w 1112"/>
                <a:gd name="T21" fmla="*/ 637 h 1574"/>
                <a:gd name="T22" fmla="*/ 12 w 1112"/>
                <a:gd name="T23" fmla="*/ 680 h 1574"/>
                <a:gd name="T24" fmla="*/ 30 w 1112"/>
                <a:gd name="T25" fmla="*/ 714 h 1574"/>
                <a:gd name="T26" fmla="*/ 57 w 1112"/>
                <a:gd name="T27" fmla="*/ 738 h 1574"/>
                <a:gd name="T28" fmla="*/ 89 w 1112"/>
                <a:gd name="T29" fmla="*/ 755 h 1574"/>
                <a:gd name="T30" fmla="*/ 126 w 1112"/>
                <a:gd name="T31" fmla="*/ 768 h 1574"/>
                <a:gd name="T32" fmla="*/ 168 w 1112"/>
                <a:gd name="T33" fmla="*/ 776 h 1574"/>
                <a:gd name="T34" fmla="*/ 212 w 1112"/>
                <a:gd name="T35" fmla="*/ 782 h 1574"/>
                <a:gd name="T36" fmla="*/ 258 w 1112"/>
                <a:gd name="T37" fmla="*/ 786 h 1574"/>
                <a:gd name="T38" fmla="*/ 304 w 1112"/>
                <a:gd name="T39" fmla="*/ 787 h 1574"/>
                <a:gd name="T40" fmla="*/ 350 w 1112"/>
                <a:gd name="T41" fmla="*/ 787 h 1574"/>
                <a:gd name="T42" fmla="*/ 394 w 1112"/>
                <a:gd name="T43" fmla="*/ 787 h 1574"/>
                <a:gd name="T44" fmla="*/ 365 w 1112"/>
                <a:gd name="T45" fmla="*/ 450 h 1574"/>
                <a:gd name="T46" fmla="*/ 318 w 1112"/>
                <a:gd name="T47" fmla="*/ 126 h 1574"/>
                <a:gd name="T48" fmla="*/ 321 w 1112"/>
                <a:gd name="T49" fmla="*/ 196 h 1574"/>
                <a:gd name="T50" fmla="*/ 265 w 1112"/>
                <a:gd name="T51" fmla="*/ 140 h 1574"/>
                <a:gd name="T52" fmla="*/ 220 w 1112"/>
                <a:gd name="T53" fmla="*/ 60 h 1574"/>
                <a:gd name="T54" fmla="*/ 259 w 1112"/>
                <a:gd name="T55" fmla="*/ 196 h 1574"/>
                <a:gd name="T56" fmla="*/ 273 w 1112"/>
                <a:gd name="T57" fmla="*/ 255 h 1574"/>
                <a:gd name="T58" fmla="*/ 276 w 1112"/>
                <a:gd name="T59" fmla="*/ 298 h 1574"/>
                <a:gd name="T60" fmla="*/ 265 w 1112"/>
                <a:gd name="T61" fmla="*/ 339 h 1574"/>
                <a:gd name="T62" fmla="*/ 244 w 1112"/>
                <a:gd name="T63" fmla="*/ 397 h 1574"/>
                <a:gd name="T64" fmla="*/ 87 w 1112"/>
                <a:gd name="T65" fmla="*/ 437 h 1574"/>
                <a:gd name="T66" fmla="*/ 31 w 1112"/>
                <a:gd name="T67" fmla="*/ 235 h 1574"/>
                <a:gd name="T68" fmla="*/ 38 w 1112"/>
                <a:gd name="T69" fmla="*/ 170 h 1574"/>
                <a:gd name="T70" fmla="*/ 45 w 1112"/>
                <a:gd name="T71" fmla="*/ 115 h 1574"/>
                <a:gd name="T72" fmla="*/ 56 w 1112"/>
                <a:gd name="T73" fmla="*/ 73 h 1574"/>
                <a:gd name="T74" fmla="*/ 75 w 1112"/>
                <a:gd name="T75" fmla="*/ 43 h 1574"/>
                <a:gd name="T76" fmla="*/ 97 w 1112"/>
                <a:gd name="T77" fmla="*/ 29 h 1574"/>
                <a:gd name="T78" fmla="*/ 125 w 1112"/>
                <a:gd name="T79" fmla="*/ 22 h 1574"/>
                <a:gd name="T80" fmla="*/ 162 w 1112"/>
                <a:gd name="T81" fmla="*/ 22 h 1574"/>
                <a:gd name="T82" fmla="*/ 209 w 1112"/>
                <a:gd name="T83" fmla="*/ 29 h 15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12"/>
                <a:gd name="T127" fmla="*/ 0 h 1574"/>
                <a:gd name="T128" fmla="*/ 1112 w 1112"/>
                <a:gd name="T129" fmla="*/ 1574 h 15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12" h="1574">
                  <a:moveTo>
                    <a:pt x="345" y="0"/>
                  </a:moveTo>
                  <a:lnTo>
                    <a:pt x="284" y="0"/>
                  </a:lnTo>
                  <a:lnTo>
                    <a:pt x="231" y="10"/>
                  </a:lnTo>
                  <a:lnTo>
                    <a:pt x="187" y="29"/>
                  </a:lnTo>
                  <a:lnTo>
                    <a:pt x="149" y="56"/>
                  </a:lnTo>
                  <a:lnTo>
                    <a:pt x="119" y="89"/>
                  </a:lnTo>
                  <a:lnTo>
                    <a:pt x="93" y="129"/>
                  </a:lnTo>
                  <a:lnTo>
                    <a:pt x="73" y="173"/>
                  </a:lnTo>
                  <a:lnTo>
                    <a:pt x="58" y="223"/>
                  </a:lnTo>
                  <a:lnTo>
                    <a:pt x="46" y="275"/>
                  </a:lnTo>
                  <a:lnTo>
                    <a:pt x="37" y="331"/>
                  </a:lnTo>
                  <a:lnTo>
                    <a:pt x="29" y="389"/>
                  </a:lnTo>
                  <a:lnTo>
                    <a:pt x="24" y="447"/>
                  </a:lnTo>
                  <a:lnTo>
                    <a:pt x="19" y="506"/>
                  </a:lnTo>
                  <a:lnTo>
                    <a:pt x="14" y="564"/>
                  </a:lnTo>
                  <a:lnTo>
                    <a:pt x="7" y="622"/>
                  </a:lnTo>
                  <a:lnTo>
                    <a:pt x="0" y="676"/>
                  </a:lnTo>
                  <a:lnTo>
                    <a:pt x="0" y="900"/>
                  </a:lnTo>
                  <a:lnTo>
                    <a:pt x="22" y="1026"/>
                  </a:lnTo>
                  <a:lnTo>
                    <a:pt x="15" y="1165"/>
                  </a:lnTo>
                  <a:lnTo>
                    <a:pt x="9" y="1223"/>
                  </a:lnTo>
                  <a:lnTo>
                    <a:pt x="9" y="1274"/>
                  </a:lnTo>
                  <a:lnTo>
                    <a:pt x="14" y="1319"/>
                  </a:lnTo>
                  <a:lnTo>
                    <a:pt x="25" y="1360"/>
                  </a:lnTo>
                  <a:lnTo>
                    <a:pt x="41" y="1398"/>
                  </a:lnTo>
                  <a:lnTo>
                    <a:pt x="61" y="1428"/>
                  </a:lnTo>
                  <a:lnTo>
                    <a:pt x="87" y="1454"/>
                  </a:lnTo>
                  <a:lnTo>
                    <a:pt x="115" y="1476"/>
                  </a:lnTo>
                  <a:lnTo>
                    <a:pt x="146" y="1494"/>
                  </a:lnTo>
                  <a:lnTo>
                    <a:pt x="178" y="1510"/>
                  </a:lnTo>
                  <a:lnTo>
                    <a:pt x="216" y="1523"/>
                  </a:lnTo>
                  <a:lnTo>
                    <a:pt x="253" y="1535"/>
                  </a:lnTo>
                  <a:lnTo>
                    <a:pt x="294" y="1544"/>
                  </a:lnTo>
                  <a:lnTo>
                    <a:pt x="336" y="1552"/>
                  </a:lnTo>
                  <a:lnTo>
                    <a:pt x="380" y="1559"/>
                  </a:lnTo>
                  <a:lnTo>
                    <a:pt x="424" y="1564"/>
                  </a:lnTo>
                  <a:lnTo>
                    <a:pt x="470" y="1567"/>
                  </a:lnTo>
                  <a:lnTo>
                    <a:pt x="516" y="1571"/>
                  </a:lnTo>
                  <a:lnTo>
                    <a:pt x="564" y="1572"/>
                  </a:lnTo>
                  <a:lnTo>
                    <a:pt x="609" y="1574"/>
                  </a:lnTo>
                  <a:lnTo>
                    <a:pt x="655" y="1574"/>
                  </a:lnTo>
                  <a:lnTo>
                    <a:pt x="701" y="1574"/>
                  </a:lnTo>
                  <a:lnTo>
                    <a:pt x="745" y="1574"/>
                  </a:lnTo>
                  <a:lnTo>
                    <a:pt x="789" y="1574"/>
                  </a:lnTo>
                  <a:lnTo>
                    <a:pt x="1112" y="1391"/>
                  </a:lnTo>
                  <a:lnTo>
                    <a:pt x="732" y="900"/>
                  </a:lnTo>
                  <a:lnTo>
                    <a:pt x="703" y="542"/>
                  </a:lnTo>
                  <a:lnTo>
                    <a:pt x="638" y="252"/>
                  </a:lnTo>
                  <a:lnTo>
                    <a:pt x="584" y="116"/>
                  </a:lnTo>
                  <a:lnTo>
                    <a:pt x="643" y="391"/>
                  </a:lnTo>
                  <a:lnTo>
                    <a:pt x="581" y="391"/>
                  </a:lnTo>
                  <a:lnTo>
                    <a:pt x="530" y="279"/>
                  </a:lnTo>
                  <a:lnTo>
                    <a:pt x="499" y="172"/>
                  </a:lnTo>
                  <a:lnTo>
                    <a:pt x="441" y="121"/>
                  </a:lnTo>
                  <a:lnTo>
                    <a:pt x="492" y="241"/>
                  </a:lnTo>
                  <a:lnTo>
                    <a:pt x="519" y="391"/>
                  </a:lnTo>
                  <a:lnTo>
                    <a:pt x="536" y="457"/>
                  </a:lnTo>
                  <a:lnTo>
                    <a:pt x="547" y="511"/>
                  </a:lnTo>
                  <a:lnTo>
                    <a:pt x="552" y="555"/>
                  </a:lnTo>
                  <a:lnTo>
                    <a:pt x="552" y="595"/>
                  </a:lnTo>
                  <a:lnTo>
                    <a:pt x="545" y="634"/>
                  </a:lnTo>
                  <a:lnTo>
                    <a:pt x="531" y="678"/>
                  </a:lnTo>
                  <a:lnTo>
                    <a:pt x="513" y="730"/>
                  </a:lnTo>
                  <a:lnTo>
                    <a:pt x="489" y="795"/>
                  </a:lnTo>
                  <a:lnTo>
                    <a:pt x="299" y="900"/>
                  </a:lnTo>
                  <a:lnTo>
                    <a:pt x="175" y="875"/>
                  </a:lnTo>
                  <a:lnTo>
                    <a:pt x="48" y="724"/>
                  </a:lnTo>
                  <a:lnTo>
                    <a:pt x="63" y="471"/>
                  </a:lnTo>
                  <a:lnTo>
                    <a:pt x="70" y="403"/>
                  </a:lnTo>
                  <a:lnTo>
                    <a:pt x="76" y="340"/>
                  </a:lnTo>
                  <a:lnTo>
                    <a:pt x="83" y="282"/>
                  </a:lnTo>
                  <a:lnTo>
                    <a:pt x="90" y="231"/>
                  </a:lnTo>
                  <a:lnTo>
                    <a:pt x="100" y="185"/>
                  </a:lnTo>
                  <a:lnTo>
                    <a:pt x="112" y="145"/>
                  </a:lnTo>
                  <a:lnTo>
                    <a:pt x="129" y="112"/>
                  </a:lnTo>
                  <a:lnTo>
                    <a:pt x="151" y="85"/>
                  </a:lnTo>
                  <a:lnTo>
                    <a:pt x="170" y="70"/>
                  </a:lnTo>
                  <a:lnTo>
                    <a:pt x="194" y="58"/>
                  </a:lnTo>
                  <a:lnTo>
                    <a:pt x="219" y="50"/>
                  </a:lnTo>
                  <a:lnTo>
                    <a:pt x="250" y="44"/>
                  </a:lnTo>
                  <a:lnTo>
                    <a:pt x="285" y="43"/>
                  </a:lnTo>
                  <a:lnTo>
                    <a:pt x="324" y="44"/>
                  </a:lnTo>
                  <a:lnTo>
                    <a:pt x="368" y="50"/>
                  </a:lnTo>
                  <a:lnTo>
                    <a:pt x="418" y="58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Freeform 197"/>
            <p:cNvSpPr>
              <a:spLocks noChangeAspect="1"/>
            </p:cNvSpPr>
            <p:nvPr/>
          </p:nvSpPr>
          <p:spPr bwMode="auto">
            <a:xfrm>
              <a:off x="1553" y="1518"/>
              <a:ext cx="1138" cy="1716"/>
            </a:xfrm>
            <a:custGeom>
              <a:avLst/>
              <a:gdLst>
                <a:gd name="T0" fmla="*/ 0 w 2276"/>
                <a:gd name="T1" fmla="*/ 1714 h 3433"/>
                <a:gd name="T2" fmla="*/ 948 w 2276"/>
                <a:gd name="T3" fmla="*/ 0 h 3433"/>
                <a:gd name="T4" fmla="*/ 1138 w 2276"/>
                <a:gd name="T5" fmla="*/ 0 h 3433"/>
                <a:gd name="T6" fmla="*/ 1138 w 2276"/>
                <a:gd name="T7" fmla="*/ 1716 h 3433"/>
                <a:gd name="T8" fmla="*/ 0 w 2276"/>
                <a:gd name="T9" fmla="*/ 1714 h 34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76"/>
                <a:gd name="T16" fmla="*/ 0 h 3433"/>
                <a:gd name="T17" fmla="*/ 2276 w 2276"/>
                <a:gd name="T18" fmla="*/ 3433 h 34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76" h="3433">
                  <a:moveTo>
                    <a:pt x="0" y="3428"/>
                  </a:moveTo>
                  <a:lnTo>
                    <a:pt x="1897" y="0"/>
                  </a:lnTo>
                  <a:lnTo>
                    <a:pt x="2276" y="0"/>
                  </a:lnTo>
                  <a:lnTo>
                    <a:pt x="2276" y="3433"/>
                  </a:lnTo>
                  <a:lnTo>
                    <a:pt x="0" y="3428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Freeform 198"/>
            <p:cNvSpPr>
              <a:spLocks noChangeAspect="1"/>
            </p:cNvSpPr>
            <p:nvPr/>
          </p:nvSpPr>
          <p:spPr bwMode="auto">
            <a:xfrm>
              <a:off x="1959" y="1518"/>
              <a:ext cx="672" cy="1715"/>
            </a:xfrm>
            <a:custGeom>
              <a:avLst/>
              <a:gdLst>
                <a:gd name="T0" fmla="*/ 624 w 1342"/>
                <a:gd name="T1" fmla="*/ 0 h 3431"/>
                <a:gd name="T2" fmla="*/ 0 w 1342"/>
                <a:gd name="T3" fmla="*/ 1715 h 3431"/>
                <a:gd name="T4" fmla="*/ 548 w 1342"/>
                <a:gd name="T5" fmla="*/ 1715 h 3431"/>
                <a:gd name="T6" fmla="*/ 672 w 1342"/>
                <a:gd name="T7" fmla="*/ 0 h 3431"/>
                <a:gd name="T8" fmla="*/ 624 w 1342"/>
                <a:gd name="T9" fmla="*/ 0 h 34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2"/>
                <a:gd name="T16" fmla="*/ 0 h 3431"/>
                <a:gd name="T17" fmla="*/ 1342 w 1342"/>
                <a:gd name="T18" fmla="*/ 3431 h 34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2" h="3431">
                  <a:moveTo>
                    <a:pt x="1246" y="0"/>
                  </a:moveTo>
                  <a:lnTo>
                    <a:pt x="0" y="3431"/>
                  </a:lnTo>
                  <a:lnTo>
                    <a:pt x="1095" y="3431"/>
                  </a:lnTo>
                  <a:lnTo>
                    <a:pt x="1342" y="0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8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Freeform 199"/>
            <p:cNvSpPr>
              <a:spLocks noChangeAspect="1"/>
            </p:cNvSpPr>
            <p:nvPr/>
          </p:nvSpPr>
          <p:spPr bwMode="auto">
            <a:xfrm>
              <a:off x="1505" y="2029"/>
              <a:ext cx="249" cy="235"/>
            </a:xfrm>
            <a:custGeom>
              <a:avLst/>
              <a:gdLst>
                <a:gd name="T0" fmla="*/ 244 w 497"/>
                <a:gd name="T1" fmla="*/ 87 h 468"/>
                <a:gd name="T2" fmla="*/ 179 w 497"/>
                <a:gd name="T3" fmla="*/ 15 h 468"/>
                <a:gd name="T4" fmla="*/ 158 w 497"/>
                <a:gd name="T5" fmla="*/ 0 h 468"/>
                <a:gd name="T6" fmla="*/ 120 w 497"/>
                <a:gd name="T7" fmla="*/ 4 h 468"/>
                <a:gd name="T8" fmla="*/ 101 w 497"/>
                <a:gd name="T9" fmla="*/ 10 h 468"/>
                <a:gd name="T10" fmla="*/ 85 w 497"/>
                <a:gd name="T11" fmla="*/ 19 h 468"/>
                <a:gd name="T12" fmla="*/ 71 w 497"/>
                <a:gd name="T13" fmla="*/ 29 h 468"/>
                <a:gd name="T14" fmla="*/ 59 w 497"/>
                <a:gd name="T15" fmla="*/ 40 h 468"/>
                <a:gd name="T16" fmla="*/ 49 w 497"/>
                <a:gd name="T17" fmla="*/ 53 h 468"/>
                <a:gd name="T18" fmla="*/ 40 w 497"/>
                <a:gd name="T19" fmla="*/ 65 h 468"/>
                <a:gd name="T20" fmla="*/ 33 w 497"/>
                <a:gd name="T21" fmla="*/ 77 h 468"/>
                <a:gd name="T22" fmla="*/ 26 w 497"/>
                <a:gd name="T23" fmla="*/ 88 h 468"/>
                <a:gd name="T24" fmla="*/ 10 w 497"/>
                <a:gd name="T25" fmla="*/ 125 h 468"/>
                <a:gd name="T26" fmla="*/ 2 w 497"/>
                <a:gd name="T27" fmla="*/ 165 h 468"/>
                <a:gd name="T28" fmla="*/ 0 w 497"/>
                <a:gd name="T29" fmla="*/ 219 h 468"/>
                <a:gd name="T30" fmla="*/ 13 w 497"/>
                <a:gd name="T31" fmla="*/ 235 h 468"/>
                <a:gd name="T32" fmla="*/ 21 w 497"/>
                <a:gd name="T33" fmla="*/ 235 h 468"/>
                <a:gd name="T34" fmla="*/ 72 w 497"/>
                <a:gd name="T35" fmla="*/ 176 h 468"/>
                <a:gd name="T36" fmla="*/ 106 w 497"/>
                <a:gd name="T37" fmla="*/ 166 h 468"/>
                <a:gd name="T38" fmla="*/ 134 w 497"/>
                <a:gd name="T39" fmla="*/ 171 h 468"/>
                <a:gd name="T40" fmla="*/ 157 w 497"/>
                <a:gd name="T41" fmla="*/ 162 h 468"/>
                <a:gd name="T42" fmla="*/ 185 w 497"/>
                <a:gd name="T43" fmla="*/ 143 h 468"/>
                <a:gd name="T44" fmla="*/ 249 w 497"/>
                <a:gd name="T45" fmla="*/ 94 h 468"/>
                <a:gd name="T46" fmla="*/ 244 w 497"/>
                <a:gd name="T47" fmla="*/ 87 h 46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97"/>
                <a:gd name="T73" fmla="*/ 0 h 468"/>
                <a:gd name="T74" fmla="*/ 497 w 497"/>
                <a:gd name="T75" fmla="*/ 468 h 46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97" h="468">
                  <a:moveTo>
                    <a:pt x="487" y="173"/>
                  </a:moveTo>
                  <a:lnTo>
                    <a:pt x="358" y="29"/>
                  </a:lnTo>
                  <a:lnTo>
                    <a:pt x="315" y="0"/>
                  </a:lnTo>
                  <a:lnTo>
                    <a:pt x="239" y="7"/>
                  </a:lnTo>
                  <a:lnTo>
                    <a:pt x="202" y="20"/>
                  </a:lnTo>
                  <a:lnTo>
                    <a:pt x="169" y="37"/>
                  </a:lnTo>
                  <a:lnTo>
                    <a:pt x="142" y="58"/>
                  </a:lnTo>
                  <a:lnTo>
                    <a:pt x="118" y="80"/>
                  </a:lnTo>
                  <a:lnTo>
                    <a:pt x="98" y="105"/>
                  </a:lnTo>
                  <a:lnTo>
                    <a:pt x="79" y="129"/>
                  </a:lnTo>
                  <a:lnTo>
                    <a:pt x="66" y="153"/>
                  </a:lnTo>
                  <a:lnTo>
                    <a:pt x="52" y="175"/>
                  </a:lnTo>
                  <a:lnTo>
                    <a:pt x="20" y="249"/>
                  </a:lnTo>
                  <a:lnTo>
                    <a:pt x="3" y="329"/>
                  </a:lnTo>
                  <a:lnTo>
                    <a:pt x="0" y="436"/>
                  </a:lnTo>
                  <a:lnTo>
                    <a:pt x="25" y="468"/>
                  </a:lnTo>
                  <a:lnTo>
                    <a:pt x="42" y="468"/>
                  </a:lnTo>
                  <a:lnTo>
                    <a:pt x="144" y="351"/>
                  </a:lnTo>
                  <a:lnTo>
                    <a:pt x="212" y="331"/>
                  </a:lnTo>
                  <a:lnTo>
                    <a:pt x="268" y="341"/>
                  </a:lnTo>
                  <a:lnTo>
                    <a:pt x="314" y="322"/>
                  </a:lnTo>
                  <a:lnTo>
                    <a:pt x="370" y="285"/>
                  </a:lnTo>
                  <a:lnTo>
                    <a:pt x="497" y="188"/>
                  </a:lnTo>
                  <a:lnTo>
                    <a:pt x="487" y="173"/>
                  </a:lnTo>
                  <a:close/>
                </a:path>
              </a:pathLst>
            </a:custGeom>
            <a:solidFill>
              <a:srgbClr val="91AF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Freeform 200"/>
            <p:cNvSpPr>
              <a:spLocks noChangeAspect="1"/>
            </p:cNvSpPr>
            <p:nvPr/>
          </p:nvSpPr>
          <p:spPr bwMode="auto">
            <a:xfrm>
              <a:off x="1502" y="2036"/>
              <a:ext cx="220" cy="229"/>
            </a:xfrm>
            <a:custGeom>
              <a:avLst/>
              <a:gdLst>
                <a:gd name="T0" fmla="*/ 111 w 439"/>
                <a:gd name="T1" fmla="*/ 6 h 457"/>
                <a:gd name="T2" fmla="*/ 52 w 439"/>
                <a:gd name="T3" fmla="*/ 43 h 457"/>
                <a:gd name="T4" fmla="*/ 10 w 439"/>
                <a:gd name="T5" fmla="*/ 129 h 457"/>
                <a:gd name="T6" fmla="*/ 8 w 439"/>
                <a:gd name="T7" fmla="*/ 143 h 457"/>
                <a:gd name="T8" fmla="*/ 4 w 439"/>
                <a:gd name="T9" fmla="*/ 156 h 457"/>
                <a:gd name="T10" fmla="*/ 2 w 439"/>
                <a:gd name="T11" fmla="*/ 169 h 457"/>
                <a:gd name="T12" fmla="*/ 0 w 439"/>
                <a:gd name="T13" fmla="*/ 183 h 457"/>
                <a:gd name="T14" fmla="*/ 0 w 439"/>
                <a:gd name="T15" fmla="*/ 196 h 457"/>
                <a:gd name="T16" fmla="*/ 4 w 439"/>
                <a:gd name="T17" fmla="*/ 208 h 457"/>
                <a:gd name="T18" fmla="*/ 9 w 439"/>
                <a:gd name="T19" fmla="*/ 219 h 457"/>
                <a:gd name="T20" fmla="*/ 19 w 439"/>
                <a:gd name="T21" fmla="*/ 229 h 457"/>
                <a:gd name="T22" fmla="*/ 52 w 439"/>
                <a:gd name="T23" fmla="*/ 201 h 457"/>
                <a:gd name="T24" fmla="*/ 76 w 439"/>
                <a:gd name="T25" fmla="*/ 162 h 457"/>
                <a:gd name="T26" fmla="*/ 88 w 439"/>
                <a:gd name="T27" fmla="*/ 126 h 457"/>
                <a:gd name="T28" fmla="*/ 95 w 439"/>
                <a:gd name="T29" fmla="*/ 97 h 457"/>
                <a:gd name="T30" fmla="*/ 133 w 439"/>
                <a:gd name="T31" fmla="*/ 37 h 457"/>
                <a:gd name="T32" fmla="*/ 105 w 439"/>
                <a:gd name="T33" fmla="*/ 101 h 457"/>
                <a:gd name="T34" fmla="*/ 89 w 439"/>
                <a:gd name="T35" fmla="*/ 162 h 457"/>
                <a:gd name="T36" fmla="*/ 111 w 439"/>
                <a:gd name="T37" fmla="*/ 153 h 457"/>
                <a:gd name="T38" fmla="*/ 161 w 439"/>
                <a:gd name="T39" fmla="*/ 116 h 457"/>
                <a:gd name="T40" fmla="*/ 143 w 439"/>
                <a:gd name="T41" fmla="*/ 143 h 457"/>
                <a:gd name="T42" fmla="*/ 132 w 439"/>
                <a:gd name="T43" fmla="*/ 157 h 457"/>
                <a:gd name="T44" fmla="*/ 153 w 439"/>
                <a:gd name="T45" fmla="*/ 147 h 457"/>
                <a:gd name="T46" fmla="*/ 211 w 439"/>
                <a:gd name="T47" fmla="*/ 115 h 457"/>
                <a:gd name="T48" fmla="*/ 220 w 439"/>
                <a:gd name="T49" fmla="*/ 91 h 457"/>
                <a:gd name="T50" fmla="*/ 183 w 439"/>
                <a:gd name="T51" fmla="*/ 51 h 457"/>
                <a:gd name="T52" fmla="*/ 161 w 439"/>
                <a:gd name="T53" fmla="*/ 27 h 457"/>
                <a:gd name="T54" fmla="*/ 143 w 439"/>
                <a:gd name="T55" fmla="*/ 16 h 457"/>
                <a:gd name="T56" fmla="*/ 124 w 439"/>
                <a:gd name="T57" fmla="*/ 26 h 457"/>
                <a:gd name="T58" fmla="*/ 132 w 439"/>
                <a:gd name="T59" fmla="*/ 14 h 457"/>
                <a:gd name="T60" fmla="*/ 150 w 439"/>
                <a:gd name="T61" fmla="*/ 14 h 457"/>
                <a:gd name="T62" fmla="*/ 165 w 439"/>
                <a:gd name="T63" fmla="*/ 16 h 457"/>
                <a:gd name="T64" fmla="*/ 154 w 439"/>
                <a:gd name="T65" fmla="*/ 0 h 457"/>
                <a:gd name="T66" fmla="*/ 111 w 439"/>
                <a:gd name="T67" fmla="*/ 6 h 45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39"/>
                <a:gd name="T103" fmla="*/ 0 h 457"/>
                <a:gd name="T104" fmla="*/ 439 w 439"/>
                <a:gd name="T105" fmla="*/ 457 h 45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39" h="457">
                  <a:moveTo>
                    <a:pt x="222" y="11"/>
                  </a:moveTo>
                  <a:lnTo>
                    <a:pt x="103" y="85"/>
                  </a:lnTo>
                  <a:lnTo>
                    <a:pt x="20" y="258"/>
                  </a:lnTo>
                  <a:lnTo>
                    <a:pt x="15" y="286"/>
                  </a:lnTo>
                  <a:lnTo>
                    <a:pt x="8" y="311"/>
                  </a:lnTo>
                  <a:lnTo>
                    <a:pt x="3" y="338"/>
                  </a:lnTo>
                  <a:lnTo>
                    <a:pt x="0" y="365"/>
                  </a:lnTo>
                  <a:lnTo>
                    <a:pt x="0" y="391"/>
                  </a:lnTo>
                  <a:lnTo>
                    <a:pt x="7" y="415"/>
                  </a:lnTo>
                  <a:lnTo>
                    <a:pt x="18" y="437"/>
                  </a:lnTo>
                  <a:lnTo>
                    <a:pt x="37" y="457"/>
                  </a:lnTo>
                  <a:lnTo>
                    <a:pt x="103" y="401"/>
                  </a:lnTo>
                  <a:lnTo>
                    <a:pt x="151" y="323"/>
                  </a:lnTo>
                  <a:lnTo>
                    <a:pt x="176" y="252"/>
                  </a:lnTo>
                  <a:lnTo>
                    <a:pt x="190" y="194"/>
                  </a:lnTo>
                  <a:lnTo>
                    <a:pt x="265" y="73"/>
                  </a:lnTo>
                  <a:lnTo>
                    <a:pt x="209" y="202"/>
                  </a:lnTo>
                  <a:lnTo>
                    <a:pt x="178" y="323"/>
                  </a:lnTo>
                  <a:lnTo>
                    <a:pt x="222" y="306"/>
                  </a:lnTo>
                  <a:lnTo>
                    <a:pt x="322" y="231"/>
                  </a:lnTo>
                  <a:lnTo>
                    <a:pt x="285" y="286"/>
                  </a:lnTo>
                  <a:lnTo>
                    <a:pt x="263" y="313"/>
                  </a:lnTo>
                  <a:lnTo>
                    <a:pt x="305" y="294"/>
                  </a:lnTo>
                  <a:lnTo>
                    <a:pt x="421" y="230"/>
                  </a:lnTo>
                  <a:lnTo>
                    <a:pt x="439" y="182"/>
                  </a:lnTo>
                  <a:lnTo>
                    <a:pt x="366" y="101"/>
                  </a:lnTo>
                  <a:lnTo>
                    <a:pt x="322" y="53"/>
                  </a:lnTo>
                  <a:lnTo>
                    <a:pt x="285" y="31"/>
                  </a:lnTo>
                  <a:lnTo>
                    <a:pt x="248" y="51"/>
                  </a:lnTo>
                  <a:lnTo>
                    <a:pt x="263" y="28"/>
                  </a:lnTo>
                  <a:lnTo>
                    <a:pt x="300" y="28"/>
                  </a:lnTo>
                  <a:lnTo>
                    <a:pt x="329" y="31"/>
                  </a:lnTo>
                  <a:lnTo>
                    <a:pt x="307" y="0"/>
                  </a:lnTo>
                  <a:lnTo>
                    <a:pt x="222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Freeform 201"/>
            <p:cNvSpPr>
              <a:spLocks noChangeAspect="1"/>
            </p:cNvSpPr>
            <p:nvPr/>
          </p:nvSpPr>
          <p:spPr bwMode="auto">
            <a:xfrm>
              <a:off x="1911" y="2703"/>
              <a:ext cx="132" cy="112"/>
            </a:xfrm>
            <a:custGeom>
              <a:avLst/>
              <a:gdLst>
                <a:gd name="T0" fmla="*/ 0 w 263"/>
                <a:gd name="T1" fmla="*/ 69 h 222"/>
                <a:gd name="T2" fmla="*/ 10 w 263"/>
                <a:gd name="T3" fmla="*/ 10 h 222"/>
                <a:gd name="T4" fmla="*/ 51 w 263"/>
                <a:gd name="T5" fmla="*/ 30 h 222"/>
                <a:gd name="T6" fmla="*/ 69 w 263"/>
                <a:gd name="T7" fmla="*/ 30 h 222"/>
                <a:gd name="T8" fmla="*/ 92 w 263"/>
                <a:gd name="T9" fmla="*/ 0 h 222"/>
                <a:gd name="T10" fmla="*/ 112 w 263"/>
                <a:gd name="T11" fmla="*/ 41 h 222"/>
                <a:gd name="T12" fmla="*/ 126 w 263"/>
                <a:gd name="T13" fmla="*/ 38 h 222"/>
                <a:gd name="T14" fmla="*/ 132 w 263"/>
                <a:gd name="T15" fmla="*/ 66 h 222"/>
                <a:gd name="T16" fmla="*/ 132 w 263"/>
                <a:gd name="T17" fmla="*/ 112 h 222"/>
                <a:gd name="T18" fmla="*/ 0 w 263"/>
                <a:gd name="T19" fmla="*/ 112 h 222"/>
                <a:gd name="T20" fmla="*/ 0 w 263"/>
                <a:gd name="T21" fmla="*/ 69 h 2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3"/>
                <a:gd name="T34" fmla="*/ 0 h 222"/>
                <a:gd name="T35" fmla="*/ 263 w 263"/>
                <a:gd name="T36" fmla="*/ 222 h 2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3" h="222">
                  <a:moveTo>
                    <a:pt x="0" y="136"/>
                  </a:moveTo>
                  <a:lnTo>
                    <a:pt x="20" y="19"/>
                  </a:lnTo>
                  <a:lnTo>
                    <a:pt x="102" y="59"/>
                  </a:lnTo>
                  <a:lnTo>
                    <a:pt x="137" y="59"/>
                  </a:lnTo>
                  <a:lnTo>
                    <a:pt x="183" y="0"/>
                  </a:lnTo>
                  <a:lnTo>
                    <a:pt x="224" y="81"/>
                  </a:lnTo>
                  <a:lnTo>
                    <a:pt x="251" y="76"/>
                  </a:lnTo>
                  <a:lnTo>
                    <a:pt x="263" y="131"/>
                  </a:lnTo>
                  <a:lnTo>
                    <a:pt x="263" y="222"/>
                  </a:lnTo>
                  <a:lnTo>
                    <a:pt x="0" y="222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D8CC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Freeform 202"/>
            <p:cNvSpPr>
              <a:spLocks noChangeAspect="1"/>
            </p:cNvSpPr>
            <p:nvPr/>
          </p:nvSpPr>
          <p:spPr bwMode="auto">
            <a:xfrm>
              <a:off x="2243" y="2707"/>
              <a:ext cx="142" cy="115"/>
            </a:xfrm>
            <a:custGeom>
              <a:avLst/>
              <a:gdLst>
                <a:gd name="T0" fmla="*/ 0 w 283"/>
                <a:gd name="T1" fmla="*/ 70 h 231"/>
                <a:gd name="T2" fmla="*/ 10 w 283"/>
                <a:gd name="T3" fmla="*/ 10 h 231"/>
                <a:gd name="T4" fmla="*/ 52 w 283"/>
                <a:gd name="T5" fmla="*/ 31 h 231"/>
                <a:gd name="T6" fmla="*/ 70 w 283"/>
                <a:gd name="T7" fmla="*/ 31 h 231"/>
                <a:gd name="T8" fmla="*/ 94 w 283"/>
                <a:gd name="T9" fmla="*/ 0 h 231"/>
                <a:gd name="T10" fmla="*/ 116 w 283"/>
                <a:gd name="T11" fmla="*/ 42 h 231"/>
                <a:gd name="T12" fmla="*/ 142 w 283"/>
                <a:gd name="T13" fmla="*/ 37 h 231"/>
                <a:gd name="T14" fmla="*/ 137 w 283"/>
                <a:gd name="T15" fmla="*/ 67 h 231"/>
                <a:gd name="T16" fmla="*/ 137 w 283"/>
                <a:gd name="T17" fmla="*/ 115 h 231"/>
                <a:gd name="T18" fmla="*/ 0 w 283"/>
                <a:gd name="T19" fmla="*/ 115 h 231"/>
                <a:gd name="T20" fmla="*/ 0 w 283"/>
                <a:gd name="T21" fmla="*/ 70 h 2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3"/>
                <a:gd name="T34" fmla="*/ 0 h 231"/>
                <a:gd name="T35" fmla="*/ 283 w 283"/>
                <a:gd name="T36" fmla="*/ 231 h 2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3" h="231">
                  <a:moveTo>
                    <a:pt x="0" y="141"/>
                  </a:moveTo>
                  <a:lnTo>
                    <a:pt x="20" y="20"/>
                  </a:lnTo>
                  <a:lnTo>
                    <a:pt x="103" y="62"/>
                  </a:lnTo>
                  <a:lnTo>
                    <a:pt x="139" y="62"/>
                  </a:lnTo>
                  <a:lnTo>
                    <a:pt x="188" y="0"/>
                  </a:lnTo>
                  <a:lnTo>
                    <a:pt x="231" y="85"/>
                  </a:lnTo>
                  <a:lnTo>
                    <a:pt x="283" y="74"/>
                  </a:lnTo>
                  <a:lnTo>
                    <a:pt x="273" y="135"/>
                  </a:lnTo>
                  <a:lnTo>
                    <a:pt x="273" y="231"/>
                  </a:lnTo>
                  <a:lnTo>
                    <a:pt x="0" y="231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D8CC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203"/>
            <p:cNvSpPr>
              <a:spLocks noChangeAspect="1"/>
            </p:cNvSpPr>
            <p:nvPr/>
          </p:nvSpPr>
          <p:spPr bwMode="auto">
            <a:xfrm>
              <a:off x="2080" y="3135"/>
              <a:ext cx="141" cy="96"/>
            </a:xfrm>
            <a:custGeom>
              <a:avLst/>
              <a:gdLst>
                <a:gd name="T0" fmla="*/ 0 w 282"/>
                <a:gd name="T1" fmla="*/ 72 h 194"/>
                <a:gd name="T2" fmla="*/ 11 w 282"/>
                <a:gd name="T3" fmla="*/ 11 h 194"/>
                <a:gd name="T4" fmla="*/ 51 w 282"/>
                <a:gd name="T5" fmla="*/ 32 h 194"/>
                <a:gd name="T6" fmla="*/ 70 w 282"/>
                <a:gd name="T7" fmla="*/ 32 h 194"/>
                <a:gd name="T8" fmla="*/ 93 w 282"/>
                <a:gd name="T9" fmla="*/ 0 h 194"/>
                <a:gd name="T10" fmla="*/ 114 w 282"/>
                <a:gd name="T11" fmla="*/ 42 h 194"/>
                <a:gd name="T12" fmla="*/ 141 w 282"/>
                <a:gd name="T13" fmla="*/ 37 h 194"/>
                <a:gd name="T14" fmla="*/ 136 w 282"/>
                <a:gd name="T15" fmla="*/ 68 h 194"/>
                <a:gd name="T16" fmla="*/ 136 w 282"/>
                <a:gd name="T17" fmla="*/ 96 h 194"/>
                <a:gd name="T18" fmla="*/ 0 w 282"/>
                <a:gd name="T19" fmla="*/ 95 h 194"/>
                <a:gd name="T20" fmla="*/ 0 w 282"/>
                <a:gd name="T21" fmla="*/ 72 h 1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2"/>
                <a:gd name="T34" fmla="*/ 0 h 194"/>
                <a:gd name="T35" fmla="*/ 282 w 282"/>
                <a:gd name="T36" fmla="*/ 194 h 1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2" h="194">
                  <a:moveTo>
                    <a:pt x="0" y="145"/>
                  </a:moveTo>
                  <a:lnTo>
                    <a:pt x="22" y="22"/>
                  </a:lnTo>
                  <a:lnTo>
                    <a:pt x="103" y="65"/>
                  </a:lnTo>
                  <a:lnTo>
                    <a:pt x="139" y="65"/>
                  </a:lnTo>
                  <a:lnTo>
                    <a:pt x="187" y="0"/>
                  </a:lnTo>
                  <a:lnTo>
                    <a:pt x="229" y="85"/>
                  </a:lnTo>
                  <a:lnTo>
                    <a:pt x="282" y="75"/>
                  </a:lnTo>
                  <a:lnTo>
                    <a:pt x="271" y="138"/>
                  </a:lnTo>
                  <a:lnTo>
                    <a:pt x="271" y="194"/>
                  </a:lnTo>
                  <a:lnTo>
                    <a:pt x="0" y="192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D8CC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Freeform 204"/>
            <p:cNvSpPr>
              <a:spLocks noChangeAspect="1"/>
            </p:cNvSpPr>
            <p:nvPr/>
          </p:nvSpPr>
          <p:spPr bwMode="auto">
            <a:xfrm>
              <a:off x="2312" y="2339"/>
              <a:ext cx="102" cy="81"/>
            </a:xfrm>
            <a:custGeom>
              <a:avLst/>
              <a:gdLst>
                <a:gd name="T0" fmla="*/ 0 w 204"/>
                <a:gd name="T1" fmla="*/ 50 h 161"/>
                <a:gd name="T2" fmla="*/ 9 w 204"/>
                <a:gd name="T3" fmla="*/ 8 h 161"/>
                <a:gd name="T4" fmla="*/ 38 w 204"/>
                <a:gd name="T5" fmla="*/ 21 h 161"/>
                <a:gd name="T6" fmla="*/ 51 w 204"/>
                <a:gd name="T7" fmla="*/ 21 h 161"/>
                <a:gd name="T8" fmla="*/ 68 w 204"/>
                <a:gd name="T9" fmla="*/ 0 h 161"/>
                <a:gd name="T10" fmla="*/ 83 w 204"/>
                <a:gd name="T11" fmla="*/ 29 h 161"/>
                <a:gd name="T12" fmla="*/ 102 w 204"/>
                <a:gd name="T13" fmla="*/ 25 h 161"/>
                <a:gd name="T14" fmla="*/ 98 w 204"/>
                <a:gd name="T15" fmla="*/ 48 h 161"/>
                <a:gd name="T16" fmla="*/ 98 w 204"/>
                <a:gd name="T17" fmla="*/ 81 h 161"/>
                <a:gd name="T18" fmla="*/ 1 w 204"/>
                <a:gd name="T19" fmla="*/ 81 h 161"/>
                <a:gd name="T20" fmla="*/ 0 w 204"/>
                <a:gd name="T21" fmla="*/ 50 h 1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4"/>
                <a:gd name="T34" fmla="*/ 0 h 161"/>
                <a:gd name="T35" fmla="*/ 204 w 204"/>
                <a:gd name="T36" fmla="*/ 161 h 16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4" h="161">
                  <a:moveTo>
                    <a:pt x="0" y="100"/>
                  </a:moveTo>
                  <a:lnTo>
                    <a:pt x="17" y="15"/>
                  </a:lnTo>
                  <a:lnTo>
                    <a:pt x="76" y="42"/>
                  </a:lnTo>
                  <a:lnTo>
                    <a:pt x="102" y="42"/>
                  </a:lnTo>
                  <a:lnTo>
                    <a:pt x="136" y="0"/>
                  </a:lnTo>
                  <a:lnTo>
                    <a:pt x="166" y="57"/>
                  </a:lnTo>
                  <a:lnTo>
                    <a:pt x="204" y="50"/>
                  </a:lnTo>
                  <a:lnTo>
                    <a:pt x="195" y="95"/>
                  </a:lnTo>
                  <a:lnTo>
                    <a:pt x="195" y="161"/>
                  </a:lnTo>
                  <a:lnTo>
                    <a:pt x="2" y="161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D8CC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205"/>
            <p:cNvSpPr>
              <a:spLocks noChangeAspect="1"/>
            </p:cNvSpPr>
            <p:nvPr/>
          </p:nvSpPr>
          <p:spPr bwMode="auto">
            <a:xfrm>
              <a:off x="2502" y="1759"/>
              <a:ext cx="63" cy="51"/>
            </a:xfrm>
            <a:custGeom>
              <a:avLst/>
              <a:gdLst>
                <a:gd name="T0" fmla="*/ 0 w 126"/>
                <a:gd name="T1" fmla="*/ 32 h 102"/>
                <a:gd name="T2" fmla="*/ 6 w 126"/>
                <a:gd name="T3" fmla="*/ 5 h 102"/>
                <a:gd name="T4" fmla="*/ 24 w 126"/>
                <a:gd name="T5" fmla="*/ 15 h 102"/>
                <a:gd name="T6" fmla="*/ 32 w 126"/>
                <a:gd name="T7" fmla="*/ 15 h 102"/>
                <a:gd name="T8" fmla="*/ 43 w 126"/>
                <a:gd name="T9" fmla="*/ 0 h 102"/>
                <a:gd name="T10" fmla="*/ 51 w 126"/>
                <a:gd name="T11" fmla="*/ 19 h 102"/>
                <a:gd name="T12" fmla="*/ 63 w 126"/>
                <a:gd name="T13" fmla="*/ 16 h 102"/>
                <a:gd name="T14" fmla="*/ 61 w 126"/>
                <a:gd name="T15" fmla="*/ 31 h 102"/>
                <a:gd name="T16" fmla="*/ 61 w 126"/>
                <a:gd name="T17" fmla="*/ 51 h 102"/>
                <a:gd name="T18" fmla="*/ 0 w 126"/>
                <a:gd name="T19" fmla="*/ 51 h 102"/>
                <a:gd name="T20" fmla="*/ 0 w 126"/>
                <a:gd name="T21" fmla="*/ 32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6"/>
                <a:gd name="T34" fmla="*/ 0 h 102"/>
                <a:gd name="T35" fmla="*/ 126 w 126"/>
                <a:gd name="T36" fmla="*/ 102 h 1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6" h="102">
                  <a:moveTo>
                    <a:pt x="0" y="64"/>
                  </a:moveTo>
                  <a:lnTo>
                    <a:pt x="11" y="10"/>
                  </a:lnTo>
                  <a:lnTo>
                    <a:pt x="48" y="30"/>
                  </a:lnTo>
                  <a:lnTo>
                    <a:pt x="63" y="30"/>
                  </a:lnTo>
                  <a:lnTo>
                    <a:pt x="85" y="0"/>
                  </a:lnTo>
                  <a:lnTo>
                    <a:pt x="102" y="37"/>
                  </a:lnTo>
                  <a:lnTo>
                    <a:pt x="126" y="32"/>
                  </a:lnTo>
                  <a:lnTo>
                    <a:pt x="121" y="63"/>
                  </a:lnTo>
                  <a:lnTo>
                    <a:pt x="121" y="102"/>
                  </a:lnTo>
                  <a:lnTo>
                    <a:pt x="0" y="102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D8CC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Freeform 206"/>
            <p:cNvSpPr>
              <a:spLocks noChangeAspect="1"/>
            </p:cNvSpPr>
            <p:nvPr/>
          </p:nvSpPr>
          <p:spPr bwMode="auto">
            <a:xfrm>
              <a:off x="2385" y="1812"/>
              <a:ext cx="65" cy="54"/>
            </a:xfrm>
            <a:custGeom>
              <a:avLst/>
              <a:gdLst>
                <a:gd name="T0" fmla="*/ 0 w 131"/>
                <a:gd name="T1" fmla="*/ 33 h 109"/>
                <a:gd name="T2" fmla="*/ 4 w 131"/>
                <a:gd name="T3" fmla="*/ 5 h 109"/>
                <a:gd name="T4" fmla="*/ 23 w 131"/>
                <a:gd name="T5" fmla="*/ 14 h 109"/>
                <a:gd name="T6" fmla="*/ 32 w 131"/>
                <a:gd name="T7" fmla="*/ 14 h 109"/>
                <a:gd name="T8" fmla="*/ 43 w 131"/>
                <a:gd name="T9" fmla="*/ 0 h 109"/>
                <a:gd name="T10" fmla="*/ 52 w 131"/>
                <a:gd name="T11" fmla="*/ 19 h 109"/>
                <a:gd name="T12" fmla="*/ 65 w 131"/>
                <a:gd name="T13" fmla="*/ 17 h 109"/>
                <a:gd name="T14" fmla="*/ 63 w 131"/>
                <a:gd name="T15" fmla="*/ 32 h 109"/>
                <a:gd name="T16" fmla="*/ 63 w 131"/>
                <a:gd name="T17" fmla="*/ 54 h 109"/>
                <a:gd name="T18" fmla="*/ 0 w 131"/>
                <a:gd name="T19" fmla="*/ 54 h 109"/>
                <a:gd name="T20" fmla="*/ 0 w 131"/>
                <a:gd name="T21" fmla="*/ 33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1"/>
                <a:gd name="T34" fmla="*/ 0 h 109"/>
                <a:gd name="T35" fmla="*/ 131 w 131"/>
                <a:gd name="T36" fmla="*/ 109 h 1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1" h="109">
                  <a:moveTo>
                    <a:pt x="0" y="66"/>
                  </a:moveTo>
                  <a:lnTo>
                    <a:pt x="9" y="10"/>
                  </a:lnTo>
                  <a:lnTo>
                    <a:pt x="46" y="29"/>
                  </a:lnTo>
                  <a:lnTo>
                    <a:pt x="65" y="29"/>
                  </a:lnTo>
                  <a:lnTo>
                    <a:pt x="87" y="0"/>
                  </a:lnTo>
                  <a:lnTo>
                    <a:pt x="105" y="39"/>
                  </a:lnTo>
                  <a:lnTo>
                    <a:pt x="131" y="34"/>
                  </a:lnTo>
                  <a:lnTo>
                    <a:pt x="126" y="65"/>
                  </a:lnTo>
                  <a:lnTo>
                    <a:pt x="126" y="109"/>
                  </a:lnTo>
                  <a:lnTo>
                    <a:pt x="0" y="109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D8CC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Freeform 207"/>
            <p:cNvSpPr>
              <a:spLocks noChangeAspect="1"/>
            </p:cNvSpPr>
            <p:nvPr/>
          </p:nvSpPr>
          <p:spPr bwMode="auto">
            <a:xfrm>
              <a:off x="2107" y="2280"/>
              <a:ext cx="104" cy="86"/>
            </a:xfrm>
            <a:custGeom>
              <a:avLst/>
              <a:gdLst>
                <a:gd name="T0" fmla="*/ 0 w 209"/>
                <a:gd name="T1" fmla="*/ 54 h 171"/>
                <a:gd name="T2" fmla="*/ 8 w 209"/>
                <a:gd name="T3" fmla="*/ 9 h 171"/>
                <a:gd name="T4" fmla="*/ 39 w 209"/>
                <a:gd name="T5" fmla="*/ 24 h 171"/>
                <a:gd name="T6" fmla="*/ 52 w 209"/>
                <a:gd name="T7" fmla="*/ 24 h 171"/>
                <a:gd name="T8" fmla="*/ 70 w 209"/>
                <a:gd name="T9" fmla="*/ 0 h 171"/>
                <a:gd name="T10" fmla="*/ 86 w 209"/>
                <a:gd name="T11" fmla="*/ 32 h 171"/>
                <a:gd name="T12" fmla="*/ 104 w 209"/>
                <a:gd name="T13" fmla="*/ 28 h 171"/>
                <a:gd name="T14" fmla="*/ 101 w 209"/>
                <a:gd name="T15" fmla="*/ 52 h 171"/>
                <a:gd name="T16" fmla="*/ 101 w 209"/>
                <a:gd name="T17" fmla="*/ 86 h 171"/>
                <a:gd name="T18" fmla="*/ 0 w 209"/>
                <a:gd name="T19" fmla="*/ 86 h 171"/>
                <a:gd name="T20" fmla="*/ 0 w 209"/>
                <a:gd name="T21" fmla="*/ 54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9"/>
                <a:gd name="T34" fmla="*/ 0 h 171"/>
                <a:gd name="T35" fmla="*/ 209 w 209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9" h="171">
                  <a:moveTo>
                    <a:pt x="0" y="107"/>
                  </a:moveTo>
                  <a:lnTo>
                    <a:pt x="17" y="17"/>
                  </a:lnTo>
                  <a:lnTo>
                    <a:pt x="78" y="47"/>
                  </a:lnTo>
                  <a:lnTo>
                    <a:pt x="104" y="47"/>
                  </a:lnTo>
                  <a:lnTo>
                    <a:pt x="141" y="0"/>
                  </a:lnTo>
                  <a:lnTo>
                    <a:pt x="173" y="64"/>
                  </a:lnTo>
                  <a:lnTo>
                    <a:pt x="209" y="56"/>
                  </a:lnTo>
                  <a:lnTo>
                    <a:pt x="202" y="103"/>
                  </a:lnTo>
                  <a:lnTo>
                    <a:pt x="202" y="171"/>
                  </a:lnTo>
                  <a:lnTo>
                    <a:pt x="0" y="171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D8CC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Freeform 208"/>
            <p:cNvSpPr>
              <a:spLocks noChangeAspect="1"/>
            </p:cNvSpPr>
            <p:nvPr/>
          </p:nvSpPr>
          <p:spPr bwMode="auto">
            <a:xfrm>
              <a:off x="1935" y="2768"/>
              <a:ext cx="108" cy="48"/>
            </a:xfrm>
            <a:custGeom>
              <a:avLst/>
              <a:gdLst>
                <a:gd name="T0" fmla="*/ 0 w 215"/>
                <a:gd name="T1" fmla="*/ 0 h 97"/>
                <a:gd name="T2" fmla="*/ 8 w 215"/>
                <a:gd name="T3" fmla="*/ 0 h 97"/>
                <a:gd name="T4" fmla="*/ 48 w 215"/>
                <a:gd name="T5" fmla="*/ 6 h 97"/>
                <a:gd name="T6" fmla="*/ 59 w 215"/>
                <a:gd name="T7" fmla="*/ 5 h 97"/>
                <a:gd name="T8" fmla="*/ 108 w 215"/>
                <a:gd name="T9" fmla="*/ 5 h 97"/>
                <a:gd name="T10" fmla="*/ 108 w 215"/>
                <a:gd name="T11" fmla="*/ 48 h 97"/>
                <a:gd name="T12" fmla="*/ 0 w 215"/>
                <a:gd name="T13" fmla="*/ 48 h 97"/>
                <a:gd name="T14" fmla="*/ 0 w 215"/>
                <a:gd name="T15" fmla="*/ 0 h 9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5"/>
                <a:gd name="T25" fmla="*/ 0 h 97"/>
                <a:gd name="T26" fmla="*/ 215 w 215"/>
                <a:gd name="T27" fmla="*/ 97 h 9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5" h="97">
                  <a:moveTo>
                    <a:pt x="0" y="0"/>
                  </a:moveTo>
                  <a:lnTo>
                    <a:pt x="16" y="0"/>
                  </a:lnTo>
                  <a:lnTo>
                    <a:pt x="95" y="13"/>
                  </a:lnTo>
                  <a:lnTo>
                    <a:pt x="117" y="10"/>
                  </a:lnTo>
                  <a:lnTo>
                    <a:pt x="215" y="10"/>
                  </a:lnTo>
                  <a:lnTo>
                    <a:pt x="215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209"/>
            <p:cNvSpPr>
              <a:spLocks noChangeAspect="1"/>
            </p:cNvSpPr>
            <p:nvPr/>
          </p:nvSpPr>
          <p:spPr bwMode="auto">
            <a:xfrm>
              <a:off x="2267" y="2749"/>
              <a:ext cx="111" cy="74"/>
            </a:xfrm>
            <a:custGeom>
              <a:avLst/>
              <a:gdLst>
                <a:gd name="T0" fmla="*/ 0 w 221"/>
                <a:gd name="T1" fmla="*/ 25 h 147"/>
                <a:gd name="T2" fmla="*/ 8 w 221"/>
                <a:gd name="T3" fmla="*/ 25 h 147"/>
                <a:gd name="T4" fmla="*/ 38 w 221"/>
                <a:gd name="T5" fmla="*/ 0 h 147"/>
                <a:gd name="T6" fmla="*/ 60 w 221"/>
                <a:gd name="T7" fmla="*/ 31 h 147"/>
                <a:gd name="T8" fmla="*/ 111 w 221"/>
                <a:gd name="T9" fmla="*/ 31 h 147"/>
                <a:gd name="T10" fmla="*/ 111 w 221"/>
                <a:gd name="T11" fmla="*/ 74 h 147"/>
                <a:gd name="T12" fmla="*/ 0 w 221"/>
                <a:gd name="T13" fmla="*/ 74 h 147"/>
                <a:gd name="T14" fmla="*/ 0 w 221"/>
                <a:gd name="T15" fmla="*/ 25 h 1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1"/>
                <a:gd name="T25" fmla="*/ 0 h 147"/>
                <a:gd name="T26" fmla="*/ 221 w 221"/>
                <a:gd name="T27" fmla="*/ 147 h 14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1" h="147">
                  <a:moveTo>
                    <a:pt x="0" y="49"/>
                  </a:moveTo>
                  <a:lnTo>
                    <a:pt x="15" y="49"/>
                  </a:lnTo>
                  <a:lnTo>
                    <a:pt x="75" y="0"/>
                  </a:lnTo>
                  <a:lnTo>
                    <a:pt x="119" y="61"/>
                  </a:lnTo>
                  <a:lnTo>
                    <a:pt x="221" y="61"/>
                  </a:lnTo>
                  <a:lnTo>
                    <a:pt x="221" y="147"/>
                  </a:lnTo>
                  <a:lnTo>
                    <a:pt x="0" y="147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7F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Freeform 210"/>
            <p:cNvSpPr>
              <a:spLocks noChangeAspect="1"/>
            </p:cNvSpPr>
            <p:nvPr/>
          </p:nvSpPr>
          <p:spPr bwMode="auto">
            <a:xfrm>
              <a:off x="2105" y="3178"/>
              <a:ext cx="111" cy="53"/>
            </a:xfrm>
            <a:custGeom>
              <a:avLst/>
              <a:gdLst>
                <a:gd name="T0" fmla="*/ 0 w 222"/>
                <a:gd name="T1" fmla="*/ 24 h 105"/>
                <a:gd name="T2" fmla="*/ 9 w 222"/>
                <a:gd name="T3" fmla="*/ 24 h 105"/>
                <a:gd name="T4" fmla="*/ 39 w 222"/>
                <a:gd name="T5" fmla="*/ 0 h 105"/>
                <a:gd name="T6" fmla="*/ 58 w 222"/>
                <a:gd name="T7" fmla="*/ 31 h 105"/>
                <a:gd name="T8" fmla="*/ 111 w 222"/>
                <a:gd name="T9" fmla="*/ 31 h 105"/>
                <a:gd name="T10" fmla="*/ 111 w 222"/>
                <a:gd name="T11" fmla="*/ 53 h 105"/>
                <a:gd name="T12" fmla="*/ 0 w 222"/>
                <a:gd name="T13" fmla="*/ 49 h 105"/>
                <a:gd name="T14" fmla="*/ 0 w 222"/>
                <a:gd name="T15" fmla="*/ 24 h 1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2"/>
                <a:gd name="T25" fmla="*/ 0 h 105"/>
                <a:gd name="T26" fmla="*/ 222 w 222"/>
                <a:gd name="T27" fmla="*/ 105 h 1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2" h="105">
                  <a:moveTo>
                    <a:pt x="0" y="47"/>
                  </a:moveTo>
                  <a:lnTo>
                    <a:pt x="17" y="47"/>
                  </a:lnTo>
                  <a:lnTo>
                    <a:pt x="78" y="0"/>
                  </a:lnTo>
                  <a:lnTo>
                    <a:pt x="117" y="61"/>
                  </a:lnTo>
                  <a:lnTo>
                    <a:pt x="222" y="61"/>
                  </a:lnTo>
                  <a:lnTo>
                    <a:pt x="222" y="105"/>
                  </a:lnTo>
                  <a:lnTo>
                    <a:pt x="0" y="9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7F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Freeform 211"/>
            <p:cNvSpPr>
              <a:spLocks noChangeAspect="1"/>
            </p:cNvSpPr>
            <p:nvPr/>
          </p:nvSpPr>
          <p:spPr bwMode="auto">
            <a:xfrm>
              <a:off x="2331" y="2369"/>
              <a:ext cx="79" cy="53"/>
            </a:xfrm>
            <a:custGeom>
              <a:avLst/>
              <a:gdLst>
                <a:gd name="T0" fmla="*/ 0 w 158"/>
                <a:gd name="T1" fmla="*/ 18 h 105"/>
                <a:gd name="T2" fmla="*/ 5 w 158"/>
                <a:gd name="T3" fmla="*/ 18 h 105"/>
                <a:gd name="T4" fmla="*/ 25 w 158"/>
                <a:gd name="T5" fmla="*/ 0 h 105"/>
                <a:gd name="T6" fmla="*/ 41 w 158"/>
                <a:gd name="T7" fmla="*/ 21 h 105"/>
                <a:gd name="T8" fmla="*/ 79 w 158"/>
                <a:gd name="T9" fmla="*/ 21 h 105"/>
                <a:gd name="T10" fmla="*/ 79 w 158"/>
                <a:gd name="T11" fmla="*/ 53 h 105"/>
                <a:gd name="T12" fmla="*/ 0 w 158"/>
                <a:gd name="T13" fmla="*/ 53 h 105"/>
                <a:gd name="T14" fmla="*/ 0 w 158"/>
                <a:gd name="T15" fmla="*/ 18 h 1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8"/>
                <a:gd name="T25" fmla="*/ 0 h 105"/>
                <a:gd name="T26" fmla="*/ 158 w 158"/>
                <a:gd name="T27" fmla="*/ 105 h 1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8" h="105">
                  <a:moveTo>
                    <a:pt x="0" y="36"/>
                  </a:moveTo>
                  <a:lnTo>
                    <a:pt x="10" y="36"/>
                  </a:lnTo>
                  <a:lnTo>
                    <a:pt x="51" y="0"/>
                  </a:lnTo>
                  <a:lnTo>
                    <a:pt x="83" y="42"/>
                  </a:lnTo>
                  <a:lnTo>
                    <a:pt x="158" y="42"/>
                  </a:lnTo>
                  <a:lnTo>
                    <a:pt x="158" y="105"/>
                  </a:lnTo>
                  <a:lnTo>
                    <a:pt x="0" y="105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7F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Freeform 212"/>
            <p:cNvSpPr>
              <a:spLocks noChangeAspect="1"/>
            </p:cNvSpPr>
            <p:nvPr/>
          </p:nvSpPr>
          <p:spPr bwMode="auto">
            <a:xfrm>
              <a:off x="2514" y="1778"/>
              <a:ext cx="48" cy="32"/>
            </a:xfrm>
            <a:custGeom>
              <a:avLst/>
              <a:gdLst>
                <a:gd name="T0" fmla="*/ 0 w 97"/>
                <a:gd name="T1" fmla="*/ 11 h 65"/>
                <a:gd name="T2" fmla="*/ 3 w 97"/>
                <a:gd name="T3" fmla="*/ 11 h 65"/>
                <a:gd name="T4" fmla="*/ 16 w 97"/>
                <a:gd name="T5" fmla="*/ 0 h 65"/>
                <a:gd name="T6" fmla="*/ 25 w 97"/>
                <a:gd name="T7" fmla="*/ 13 h 65"/>
                <a:gd name="T8" fmla="*/ 48 w 97"/>
                <a:gd name="T9" fmla="*/ 13 h 65"/>
                <a:gd name="T10" fmla="*/ 48 w 97"/>
                <a:gd name="T11" fmla="*/ 32 h 65"/>
                <a:gd name="T12" fmla="*/ 0 w 97"/>
                <a:gd name="T13" fmla="*/ 32 h 65"/>
                <a:gd name="T14" fmla="*/ 0 w 97"/>
                <a:gd name="T15" fmla="*/ 11 h 6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7"/>
                <a:gd name="T25" fmla="*/ 0 h 65"/>
                <a:gd name="T26" fmla="*/ 97 w 97"/>
                <a:gd name="T27" fmla="*/ 65 h 6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7" h="65">
                  <a:moveTo>
                    <a:pt x="0" y="22"/>
                  </a:moveTo>
                  <a:lnTo>
                    <a:pt x="7" y="22"/>
                  </a:lnTo>
                  <a:lnTo>
                    <a:pt x="32" y="0"/>
                  </a:lnTo>
                  <a:lnTo>
                    <a:pt x="51" y="27"/>
                  </a:lnTo>
                  <a:lnTo>
                    <a:pt x="97" y="27"/>
                  </a:lnTo>
                  <a:lnTo>
                    <a:pt x="97" y="65"/>
                  </a:lnTo>
                  <a:lnTo>
                    <a:pt x="0" y="65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7F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Freeform 213"/>
            <p:cNvSpPr>
              <a:spLocks noChangeAspect="1"/>
            </p:cNvSpPr>
            <p:nvPr/>
          </p:nvSpPr>
          <p:spPr bwMode="auto">
            <a:xfrm>
              <a:off x="2396" y="1832"/>
              <a:ext cx="51" cy="34"/>
            </a:xfrm>
            <a:custGeom>
              <a:avLst/>
              <a:gdLst>
                <a:gd name="T0" fmla="*/ 0 w 104"/>
                <a:gd name="T1" fmla="*/ 11 h 70"/>
                <a:gd name="T2" fmla="*/ 3 w 104"/>
                <a:gd name="T3" fmla="*/ 11 h 70"/>
                <a:gd name="T4" fmla="*/ 17 w 104"/>
                <a:gd name="T5" fmla="*/ 0 h 70"/>
                <a:gd name="T6" fmla="*/ 27 w 104"/>
                <a:gd name="T7" fmla="*/ 15 h 70"/>
                <a:gd name="T8" fmla="*/ 51 w 104"/>
                <a:gd name="T9" fmla="*/ 15 h 70"/>
                <a:gd name="T10" fmla="*/ 51 w 104"/>
                <a:gd name="T11" fmla="*/ 34 h 70"/>
                <a:gd name="T12" fmla="*/ 0 w 104"/>
                <a:gd name="T13" fmla="*/ 34 h 70"/>
                <a:gd name="T14" fmla="*/ 0 w 104"/>
                <a:gd name="T15" fmla="*/ 11 h 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4"/>
                <a:gd name="T25" fmla="*/ 0 h 70"/>
                <a:gd name="T26" fmla="*/ 104 w 104"/>
                <a:gd name="T27" fmla="*/ 70 h 7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4" h="70">
                  <a:moveTo>
                    <a:pt x="0" y="22"/>
                  </a:moveTo>
                  <a:lnTo>
                    <a:pt x="7" y="22"/>
                  </a:lnTo>
                  <a:lnTo>
                    <a:pt x="34" y="0"/>
                  </a:lnTo>
                  <a:lnTo>
                    <a:pt x="55" y="31"/>
                  </a:lnTo>
                  <a:lnTo>
                    <a:pt x="104" y="31"/>
                  </a:lnTo>
                  <a:lnTo>
                    <a:pt x="104" y="70"/>
                  </a:lnTo>
                  <a:lnTo>
                    <a:pt x="0" y="7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7F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Freeform 214"/>
            <p:cNvSpPr>
              <a:spLocks noChangeAspect="1"/>
            </p:cNvSpPr>
            <p:nvPr/>
          </p:nvSpPr>
          <p:spPr bwMode="auto">
            <a:xfrm>
              <a:off x="2126" y="2333"/>
              <a:ext cx="82" cy="30"/>
            </a:xfrm>
            <a:custGeom>
              <a:avLst/>
              <a:gdLst>
                <a:gd name="T0" fmla="*/ 0 w 165"/>
                <a:gd name="T1" fmla="*/ 0 h 59"/>
                <a:gd name="T2" fmla="*/ 6 w 165"/>
                <a:gd name="T3" fmla="*/ 0 h 59"/>
                <a:gd name="T4" fmla="*/ 44 w 165"/>
                <a:gd name="T5" fmla="*/ 3 h 59"/>
                <a:gd name="T6" fmla="*/ 82 w 165"/>
                <a:gd name="T7" fmla="*/ 3 h 59"/>
                <a:gd name="T8" fmla="*/ 82 w 165"/>
                <a:gd name="T9" fmla="*/ 27 h 59"/>
                <a:gd name="T10" fmla="*/ 0 w 165"/>
                <a:gd name="T11" fmla="*/ 30 h 59"/>
                <a:gd name="T12" fmla="*/ 0 w 165"/>
                <a:gd name="T13" fmla="*/ 0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5"/>
                <a:gd name="T22" fmla="*/ 0 h 59"/>
                <a:gd name="T23" fmla="*/ 165 w 165"/>
                <a:gd name="T24" fmla="*/ 59 h 5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5" h="59">
                  <a:moveTo>
                    <a:pt x="0" y="0"/>
                  </a:moveTo>
                  <a:lnTo>
                    <a:pt x="12" y="0"/>
                  </a:lnTo>
                  <a:lnTo>
                    <a:pt x="89" y="6"/>
                  </a:lnTo>
                  <a:lnTo>
                    <a:pt x="165" y="6"/>
                  </a:lnTo>
                  <a:lnTo>
                    <a:pt x="165" y="54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215"/>
            <p:cNvSpPr>
              <a:spLocks noChangeAspect="1"/>
            </p:cNvSpPr>
            <p:nvPr/>
          </p:nvSpPr>
          <p:spPr bwMode="auto">
            <a:xfrm>
              <a:off x="2538" y="1759"/>
              <a:ext cx="17" cy="21"/>
            </a:xfrm>
            <a:custGeom>
              <a:avLst/>
              <a:gdLst>
                <a:gd name="T0" fmla="*/ 5 w 34"/>
                <a:gd name="T1" fmla="*/ 14 h 41"/>
                <a:gd name="T2" fmla="*/ 9 w 34"/>
                <a:gd name="T3" fmla="*/ 0 h 41"/>
                <a:gd name="T4" fmla="*/ 17 w 34"/>
                <a:gd name="T5" fmla="*/ 21 h 41"/>
                <a:gd name="T6" fmla="*/ 0 w 34"/>
                <a:gd name="T7" fmla="*/ 21 h 41"/>
                <a:gd name="T8" fmla="*/ 5 w 34"/>
                <a:gd name="T9" fmla="*/ 14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41"/>
                <a:gd name="T17" fmla="*/ 34 w 34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41">
                  <a:moveTo>
                    <a:pt x="11" y="27"/>
                  </a:moveTo>
                  <a:lnTo>
                    <a:pt x="17" y="0"/>
                  </a:lnTo>
                  <a:lnTo>
                    <a:pt x="34" y="41"/>
                  </a:lnTo>
                  <a:lnTo>
                    <a:pt x="0" y="41"/>
                  </a:lnTo>
                  <a:lnTo>
                    <a:pt x="11" y="27"/>
                  </a:lnTo>
                  <a:close/>
                </a:path>
              </a:pathLst>
            </a:custGeom>
            <a:solidFill>
              <a:srgbClr val="7F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Freeform 216"/>
            <p:cNvSpPr>
              <a:spLocks noChangeAspect="1"/>
            </p:cNvSpPr>
            <p:nvPr/>
          </p:nvSpPr>
          <p:spPr bwMode="auto">
            <a:xfrm>
              <a:off x="2421" y="1812"/>
              <a:ext cx="19" cy="21"/>
            </a:xfrm>
            <a:custGeom>
              <a:avLst/>
              <a:gdLst>
                <a:gd name="T0" fmla="*/ 7 w 38"/>
                <a:gd name="T1" fmla="*/ 13 h 43"/>
                <a:gd name="T2" fmla="*/ 10 w 38"/>
                <a:gd name="T3" fmla="*/ 0 h 43"/>
                <a:gd name="T4" fmla="*/ 19 w 38"/>
                <a:gd name="T5" fmla="*/ 21 h 43"/>
                <a:gd name="T6" fmla="*/ 0 w 38"/>
                <a:gd name="T7" fmla="*/ 21 h 43"/>
                <a:gd name="T8" fmla="*/ 7 w 38"/>
                <a:gd name="T9" fmla="*/ 13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"/>
                <a:gd name="T16" fmla="*/ 0 h 43"/>
                <a:gd name="T17" fmla="*/ 38 w 38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" h="43">
                  <a:moveTo>
                    <a:pt x="14" y="27"/>
                  </a:moveTo>
                  <a:lnTo>
                    <a:pt x="21" y="0"/>
                  </a:lnTo>
                  <a:lnTo>
                    <a:pt x="38" y="43"/>
                  </a:lnTo>
                  <a:lnTo>
                    <a:pt x="0" y="43"/>
                  </a:lnTo>
                  <a:lnTo>
                    <a:pt x="14" y="27"/>
                  </a:lnTo>
                  <a:close/>
                </a:path>
              </a:pathLst>
            </a:custGeom>
            <a:solidFill>
              <a:srgbClr val="7F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Freeform 217"/>
            <p:cNvSpPr>
              <a:spLocks noChangeAspect="1"/>
            </p:cNvSpPr>
            <p:nvPr/>
          </p:nvSpPr>
          <p:spPr bwMode="auto">
            <a:xfrm>
              <a:off x="2167" y="2264"/>
              <a:ext cx="28" cy="35"/>
            </a:xfrm>
            <a:custGeom>
              <a:avLst/>
              <a:gdLst>
                <a:gd name="T0" fmla="*/ 9 w 56"/>
                <a:gd name="T1" fmla="*/ 22 h 70"/>
                <a:gd name="T2" fmla="*/ 14 w 56"/>
                <a:gd name="T3" fmla="*/ 0 h 70"/>
                <a:gd name="T4" fmla="*/ 28 w 56"/>
                <a:gd name="T5" fmla="*/ 35 h 70"/>
                <a:gd name="T6" fmla="*/ 0 w 56"/>
                <a:gd name="T7" fmla="*/ 35 h 70"/>
                <a:gd name="T8" fmla="*/ 9 w 56"/>
                <a:gd name="T9" fmla="*/ 22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70"/>
                <a:gd name="T17" fmla="*/ 56 w 56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70">
                  <a:moveTo>
                    <a:pt x="17" y="45"/>
                  </a:moveTo>
                  <a:lnTo>
                    <a:pt x="28" y="0"/>
                  </a:lnTo>
                  <a:lnTo>
                    <a:pt x="56" y="70"/>
                  </a:lnTo>
                  <a:lnTo>
                    <a:pt x="0" y="70"/>
                  </a:lnTo>
                  <a:lnTo>
                    <a:pt x="17" y="45"/>
                  </a:lnTo>
                  <a:close/>
                </a:path>
              </a:pathLst>
            </a:custGeom>
            <a:solidFill>
              <a:srgbClr val="7F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Rectangle 218"/>
            <p:cNvSpPr>
              <a:spLocks noChangeAspect="1" noChangeArrowheads="1"/>
            </p:cNvSpPr>
            <p:nvPr/>
          </p:nvSpPr>
          <p:spPr bwMode="auto">
            <a:xfrm>
              <a:off x="1496" y="3167"/>
              <a:ext cx="30" cy="64"/>
            </a:xfrm>
            <a:prstGeom prst="rect">
              <a:avLst/>
            </a:prstGeom>
            <a:solidFill>
              <a:srgbClr val="00001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Freeform 219"/>
            <p:cNvSpPr>
              <a:spLocks noChangeAspect="1"/>
            </p:cNvSpPr>
            <p:nvPr/>
          </p:nvSpPr>
          <p:spPr bwMode="auto">
            <a:xfrm>
              <a:off x="1535" y="2674"/>
              <a:ext cx="437" cy="210"/>
            </a:xfrm>
            <a:custGeom>
              <a:avLst/>
              <a:gdLst>
                <a:gd name="T0" fmla="*/ 4 w 874"/>
                <a:gd name="T1" fmla="*/ 47 h 422"/>
                <a:gd name="T2" fmla="*/ 21 w 874"/>
                <a:gd name="T3" fmla="*/ 104 h 422"/>
                <a:gd name="T4" fmla="*/ 61 w 874"/>
                <a:gd name="T5" fmla="*/ 163 h 422"/>
                <a:gd name="T6" fmla="*/ 90 w 874"/>
                <a:gd name="T7" fmla="*/ 196 h 422"/>
                <a:gd name="T8" fmla="*/ 110 w 874"/>
                <a:gd name="T9" fmla="*/ 210 h 422"/>
                <a:gd name="T10" fmla="*/ 134 w 874"/>
                <a:gd name="T11" fmla="*/ 207 h 422"/>
                <a:gd name="T12" fmla="*/ 195 w 874"/>
                <a:gd name="T13" fmla="*/ 199 h 422"/>
                <a:gd name="T14" fmla="*/ 217 w 874"/>
                <a:gd name="T15" fmla="*/ 190 h 422"/>
                <a:gd name="T16" fmla="*/ 234 w 874"/>
                <a:gd name="T17" fmla="*/ 180 h 422"/>
                <a:gd name="T18" fmla="*/ 248 w 874"/>
                <a:gd name="T19" fmla="*/ 171 h 422"/>
                <a:gd name="T20" fmla="*/ 262 w 874"/>
                <a:gd name="T21" fmla="*/ 162 h 422"/>
                <a:gd name="T22" fmla="*/ 274 w 874"/>
                <a:gd name="T23" fmla="*/ 151 h 422"/>
                <a:gd name="T24" fmla="*/ 287 w 874"/>
                <a:gd name="T25" fmla="*/ 140 h 422"/>
                <a:gd name="T26" fmla="*/ 302 w 874"/>
                <a:gd name="T27" fmla="*/ 129 h 422"/>
                <a:gd name="T28" fmla="*/ 319 w 874"/>
                <a:gd name="T29" fmla="*/ 117 h 422"/>
                <a:gd name="T30" fmla="*/ 354 w 874"/>
                <a:gd name="T31" fmla="*/ 105 h 422"/>
                <a:gd name="T32" fmla="*/ 374 w 874"/>
                <a:gd name="T33" fmla="*/ 117 h 422"/>
                <a:gd name="T34" fmla="*/ 392 w 874"/>
                <a:gd name="T35" fmla="*/ 117 h 422"/>
                <a:gd name="T36" fmla="*/ 411 w 874"/>
                <a:gd name="T37" fmla="*/ 117 h 422"/>
                <a:gd name="T38" fmla="*/ 416 w 874"/>
                <a:gd name="T39" fmla="*/ 126 h 422"/>
                <a:gd name="T40" fmla="*/ 433 w 874"/>
                <a:gd name="T41" fmla="*/ 126 h 422"/>
                <a:gd name="T42" fmla="*/ 437 w 874"/>
                <a:gd name="T43" fmla="*/ 107 h 422"/>
                <a:gd name="T44" fmla="*/ 436 w 874"/>
                <a:gd name="T45" fmla="*/ 68 h 422"/>
                <a:gd name="T46" fmla="*/ 422 w 874"/>
                <a:gd name="T47" fmla="*/ 43 h 422"/>
                <a:gd name="T48" fmla="*/ 403 w 874"/>
                <a:gd name="T49" fmla="*/ 22 h 422"/>
                <a:gd name="T50" fmla="*/ 375 w 874"/>
                <a:gd name="T51" fmla="*/ 23 h 422"/>
                <a:gd name="T52" fmla="*/ 348 w 874"/>
                <a:gd name="T53" fmla="*/ 36 h 422"/>
                <a:gd name="T54" fmla="*/ 330 w 874"/>
                <a:gd name="T55" fmla="*/ 53 h 422"/>
                <a:gd name="T56" fmla="*/ 314 w 874"/>
                <a:gd name="T57" fmla="*/ 55 h 422"/>
                <a:gd name="T58" fmla="*/ 281 w 874"/>
                <a:gd name="T59" fmla="*/ 69 h 422"/>
                <a:gd name="T60" fmla="*/ 219 w 874"/>
                <a:gd name="T61" fmla="*/ 95 h 422"/>
                <a:gd name="T62" fmla="*/ 161 w 874"/>
                <a:gd name="T63" fmla="*/ 115 h 422"/>
                <a:gd name="T64" fmla="*/ 141 w 874"/>
                <a:gd name="T65" fmla="*/ 99 h 422"/>
                <a:gd name="T66" fmla="*/ 128 w 874"/>
                <a:gd name="T67" fmla="*/ 68 h 422"/>
                <a:gd name="T68" fmla="*/ 102 w 874"/>
                <a:gd name="T69" fmla="*/ 0 h 422"/>
                <a:gd name="T70" fmla="*/ 35 w 874"/>
                <a:gd name="T71" fmla="*/ 16 h 422"/>
                <a:gd name="T72" fmla="*/ 0 w 874"/>
                <a:gd name="T73" fmla="*/ 31 h 422"/>
                <a:gd name="T74" fmla="*/ 4 w 874"/>
                <a:gd name="T75" fmla="*/ 47 h 4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74"/>
                <a:gd name="T115" fmla="*/ 0 h 422"/>
                <a:gd name="T116" fmla="*/ 874 w 874"/>
                <a:gd name="T117" fmla="*/ 422 h 4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74" h="422">
                  <a:moveTo>
                    <a:pt x="8" y="94"/>
                  </a:moveTo>
                  <a:lnTo>
                    <a:pt x="41" y="208"/>
                  </a:lnTo>
                  <a:lnTo>
                    <a:pt x="122" y="328"/>
                  </a:lnTo>
                  <a:lnTo>
                    <a:pt x="180" y="393"/>
                  </a:lnTo>
                  <a:lnTo>
                    <a:pt x="221" y="422"/>
                  </a:lnTo>
                  <a:lnTo>
                    <a:pt x="268" y="415"/>
                  </a:lnTo>
                  <a:lnTo>
                    <a:pt x="390" y="399"/>
                  </a:lnTo>
                  <a:lnTo>
                    <a:pt x="433" y="381"/>
                  </a:lnTo>
                  <a:lnTo>
                    <a:pt x="468" y="362"/>
                  </a:lnTo>
                  <a:lnTo>
                    <a:pt x="497" y="343"/>
                  </a:lnTo>
                  <a:lnTo>
                    <a:pt x="523" y="325"/>
                  </a:lnTo>
                  <a:lnTo>
                    <a:pt x="548" y="304"/>
                  </a:lnTo>
                  <a:lnTo>
                    <a:pt x="574" y="282"/>
                  </a:lnTo>
                  <a:lnTo>
                    <a:pt x="604" y="260"/>
                  </a:lnTo>
                  <a:lnTo>
                    <a:pt x="638" y="235"/>
                  </a:lnTo>
                  <a:lnTo>
                    <a:pt x="708" y="211"/>
                  </a:lnTo>
                  <a:lnTo>
                    <a:pt x="747" y="235"/>
                  </a:lnTo>
                  <a:lnTo>
                    <a:pt x="783" y="235"/>
                  </a:lnTo>
                  <a:lnTo>
                    <a:pt x="822" y="235"/>
                  </a:lnTo>
                  <a:lnTo>
                    <a:pt x="832" y="253"/>
                  </a:lnTo>
                  <a:lnTo>
                    <a:pt x="866" y="253"/>
                  </a:lnTo>
                  <a:lnTo>
                    <a:pt x="874" y="216"/>
                  </a:lnTo>
                  <a:lnTo>
                    <a:pt x="871" y="136"/>
                  </a:lnTo>
                  <a:lnTo>
                    <a:pt x="844" y="87"/>
                  </a:lnTo>
                  <a:lnTo>
                    <a:pt x="805" y="45"/>
                  </a:lnTo>
                  <a:lnTo>
                    <a:pt x="750" y="46"/>
                  </a:lnTo>
                  <a:lnTo>
                    <a:pt x="696" y="73"/>
                  </a:lnTo>
                  <a:lnTo>
                    <a:pt x="660" y="106"/>
                  </a:lnTo>
                  <a:lnTo>
                    <a:pt x="628" y="111"/>
                  </a:lnTo>
                  <a:lnTo>
                    <a:pt x="562" y="138"/>
                  </a:lnTo>
                  <a:lnTo>
                    <a:pt x="438" y="191"/>
                  </a:lnTo>
                  <a:lnTo>
                    <a:pt x="321" y="231"/>
                  </a:lnTo>
                  <a:lnTo>
                    <a:pt x="282" y="199"/>
                  </a:lnTo>
                  <a:lnTo>
                    <a:pt x="256" y="136"/>
                  </a:lnTo>
                  <a:lnTo>
                    <a:pt x="204" y="0"/>
                  </a:lnTo>
                  <a:lnTo>
                    <a:pt x="70" y="33"/>
                  </a:lnTo>
                  <a:lnTo>
                    <a:pt x="0" y="62"/>
                  </a:lnTo>
                  <a:lnTo>
                    <a:pt x="8" y="94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Freeform 220"/>
            <p:cNvSpPr>
              <a:spLocks noChangeAspect="1"/>
            </p:cNvSpPr>
            <p:nvPr/>
          </p:nvSpPr>
          <p:spPr bwMode="auto">
            <a:xfrm>
              <a:off x="2187" y="1821"/>
              <a:ext cx="225" cy="107"/>
            </a:xfrm>
            <a:custGeom>
              <a:avLst/>
              <a:gdLst>
                <a:gd name="T0" fmla="*/ 3 w 450"/>
                <a:gd name="T1" fmla="*/ 33 h 216"/>
                <a:gd name="T2" fmla="*/ 14 w 450"/>
                <a:gd name="T3" fmla="*/ 60 h 216"/>
                <a:gd name="T4" fmla="*/ 37 w 450"/>
                <a:gd name="T5" fmla="*/ 88 h 216"/>
                <a:gd name="T6" fmla="*/ 54 w 450"/>
                <a:gd name="T7" fmla="*/ 101 h 216"/>
                <a:gd name="T8" fmla="*/ 65 w 450"/>
                <a:gd name="T9" fmla="*/ 107 h 216"/>
                <a:gd name="T10" fmla="*/ 76 w 450"/>
                <a:gd name="T11" fmla="*/ 104 h 216"/>
                <a:gd name="T12" fmla="*/ 104 w 450"/>
                <a:gd name="T13" fmla="*/ 96 h 216"/>
                <a:gd name="T14" fmla="*/ 114 w 450"/>
                <a:gd name="T15" fmla="*/ 90 h 216"/>
                <a:gd name="T16" fmla="*/ 122 w 450"/>
                <a:gd name="T17" fmla="*/ 85 h 216"/>
                <a:gd name="T18" fmla="*/ 129 w 450"/>
                <a:gd name="T19" fmla="*/ 80 h 216"/>
                <a:gd name="T20" fmla="*/ 135 w 450"/>
                <a:gd name="T21" fmla="*/ 75 h 216"/>
                <a:gd name="T22" fmla="*/ 140 w 450"/>
                <a:gd name="T23" fmla="*/ 69 h 216"/>
                <a:gd name="T24" fmla="*/ 146 w 450"/>
                <a:gd name="T25" fmla="*/ 63 h 216"/>
                <a:gd name="T26" fmla="*/ 153 w 450"/>
                <a:gd name="T27" fmla="*/ 56 h 216"/>
                <a:gd name="T28" fmla="*/ 161 w 450"/>
                <a:gd name="T29" fmla="*/ 49 h 216"/>
                <a:gd name="T30" fmla="*/ 177 w 450"/>
                <a:gd name="T31" fmla="*/ 42 h 216"/>
                <a:gd name="T32" fmla="*/ 188 w 450"/>
                <a:gd name="T33" fmla="*/ 47 h 216"/>
                <a:gd name="T34" fmla="*/ 195 w 450"/>
                <a:gd name="T35" fmla="*/ 38 h 216"/>
                <a:gd name="T36" fmla="*/ 205 w 450"/>
                <a:gd name="T37" fmla="*/ 37 h 216"/>
                <a:gd name="T38" fmla="*/ 217 w 450"/>
                <a:gd name="T39" fmla="*/ 38 h 216"/>
                <a:gd name="T40" fmla="*/ 223 w 450"/>
                <a:gd name="T41" fmla="*/ 38 h 216"/>
                <a:gd name="T42" fmla="*/ 225 w 450"/>
                <a:gd name="T43" fmla="*/ 29 h 216"/>
                <a:gd name="T44" fmla="*/ 215 w 450"/>
                <a:gd name="T45" fmla="*/ 19 h 216"/>
                <a:gd name="T46" fmla="*/ 206 w 450"/>
                <a:gd name="T47" fmla="*/ 8 h 216"/>
                <a:gd name="T48" fmla="*/ 193 w 450"/>
                <a:gd name="T49" fmla="*/ 0 h 216"/>
                <a:gd name="T50" fmla="*/ 183 w 450"/>
                <a:gd name="T51" fmla="*/ 3 h 216"/>
                <a:gd name="T52" fmla="*/ 170 w 450"/>
                <a:gd name="T53" fmla="*/ 8 h 216"/>
                <a:gd name="T54" fmla="*/ 161 w 450"/>
                <a:gd name="T55" fmla="*/ 16 h 216"/>
                <a:gd name="T56" fmla="*/ 150 w 450"/>
                <a:gd name="T57" fmla="*/ 19 h 216"/>
                <a:gd name="T58" fmla="*/ 139 w 450"/>
                <a:gd name="T59" fmla="*/ 29 h 216"/>
                <a:gd name="T60" fmla="*/ 110 w 450"/>
                <a:gd name="T61" fmla="*/ 46 h 216"/>
                <a:gd name="T62" fmla="*/ 83 w 450"/>
                <a:gd name="T63" fmla="*/ 58 h 216"/>
                <a:gd name="T64" fmla="*/ 70 w 450"/>
                <a:gd name="T65" fmla="*/ 53 h 216"/>
                <a:gd name="T66" fmla="*/ 65 w 450"/>
                <a:gd name="T67" fmla="*/ 37 h 216"/>
                <a:gd name="T68" fmla="*/ 48 w 450"/>
                <a:gd name="T69" fmla="*/ 5 h 216"/>
                <a:gd name="T70" fmla="*/ 16 w 450"/>
                <a:gd name="T71" fmla="*/ 17 h 216"/>
                <a:gd name="T72" fmla="*/ 0 w 450"/>
                <a:gd name="T73" fmla="*/ 26 h 216"/>
                <a:gd name="T74" fmla="*/ 3 w 450"/>
                <a:gd name="T75" fmla="*/ 33 h 21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50"/>
                <a:gd name="T115" fmla="*/ 0 h 216"/>
                <a:gd name="T116" fmla="*/ 450 w 450"/>
                <a:gd name="T117" fmla="*/ 216 h 21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50" h="216">
                  <a:moveTo>
                    <a:pt x="5" y="66"/>
                  </a:moveTo>
                  <a:lnTo>
                    <a:pt x="27" y="122"/>
                  </a:lnTo>
                  <a:lnTo>
                    <a:pt x="74" y="177"/>
                  </a:lnTo>
                  <a:lnTo>
                    <a:pt x="107" y="204"/>
                  </a:lnTo>
                  <a:lnTo>
                    <a:pt x="129" y="216"/>
                  </a:lnTo>
                  <a:lnTo>
                    <a:pt x="151" y="209"/>
                  </a:lnTo>
                  <a:lnTo>
                    <a:pt x="208" y="194"/>
                  </a:lnTo>
                  <a:lnTo>
                    <a:pt x="229" y="182"/>
                  </a:lnTo>
                  <a:lnTo>
                    <a:pt x="244" y="172"/>
                  </a:lnTo>
                  <a:lnTo>
                    <a:pt x="258" y="161"/>
                  </a:lnTo>
                  <a:lnTo>
                    <a:pt x="270" y="151"/>
                  </a:lnTo>
                  <a:lnTo>
                    <a:pt x="280" y="139"/>
                  </a:lnTo>
                  <a:lnTo>
                    <a:pt x="292" y="127"/>
                  </a:lnTo>
                  <a:lnTo>
                    <a:pt x="305" y="114"/>
                  </a:lnTo>
                  <a:lnTo>
                    <a:pt x="321" y="99"/>
                  </a:lnTo>
                  <a:lnTo>
                    <a:pt x="353" y="85"/>
                  </a:lnTo>
                  <a:lnTo>
                    <a:pt x="375" y="95"/>
                  </a:lnTo>
                  <a:lnTo>
                    <a:pt x="390" y="77"/>
                  </a:lnTo>
                  <a:lnTo>
                    <a:pt x="409" y="75"/>
                  </a:lnTo>
                  <a:lnTo>
                    <a:pt x="433" y="77"/>
                  </a:lnTo>
                  <a:lnTo>
                    <a:pt x="446" y="77"/>
                  </a:lnTo>
                  <a:lnTo>
                    <a:pt x="450" y="58"/>
                  </a:lnTo>
                  <a:lnTo>
                    <a:pt x="429" y="39"/>
                  </a:lnTo>
                  <a:lnTo>
                    <a:pt x="412" y="17"/>
                  </a:lnTo>
                  <a:lnTo>
                    <a:pt x="385" y="0"/>
                  </a:lnTo>
                  <a:lnTo>
                    <a:pt x="365" y="7"/>
                  </a:lnTo>
                  <a:lnTo>
                    <a:pt x="339" y="17"/>
                  </a:lnTo>
                  <a:lnTo>
                    <a:pt x="321" y="32"/>
                  </a:lnTo>
                  <a:lnTo>
                    <a:pt x="300" y="39"/>
                  </a:lnTo>
                  <a:lnTo>
                    <a:pt x="278" y="58"/>
                  </a:lnTo>
                  <a:lnTo>
                    <a:pt x="220" y="92"/>
                  </a:lnTo>
                  <a:lnTo>
                    <a:pt x="166" y="117"/>
                  </a:lnTo>
                  <a:lnTo>
                    <a:pt x="139" y="107"/>
                  </a:lnTo>
                  <a:lnTo>
                    <a:pt x="129" y="75"/>
                  </a:lnTo>
                  <a:lnTo>
                    <a:pt x="95" y="10"/>
                  </a:lnTo>
                  <a:lnTo>
                    <a:pt x="32" y="34"/>
                  </a:lnTo>
                  <a:lnTo>
                    <a:pt x="0" y="53"/>
                  </a:lnTo>
                  <a:lnTo>
                    <a:pt x="5" y="66"/>
                  </a:lnTo>
                  <a:close/>
                </a:path>
              </a:pathLst>
            </a:custGeom>
            <a:solidFill>
              <a:srgbClr val="DF898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" name="Freeform 221"/>
            <p:cNvSpPr>
              <a:spLocks noChangeAspect="1"/>
            </p:cNvSpPr>
            <p:nvPr/>
          </p:nvSpPr>
          <p:spPr bwMode="auto">
            <a:xfrm>
              <a:off x="1779" y="2529"/>
              <a:ext cx="277" cy="223"/>
            </a:xfrm>
            <a:custGeom>
              <a:avLst/>
              <a:gdLst>
                <a:gd name="T0" fmla="*/ 3 w 555"/>
                <a:gd name="T1" fmla="*/ 0 h 447"/>
                <a:gd name="T2" fmla="*/ 32 w 555"/>
                <a:gd name="T3" fmla="*/ 17 h 447"/>
                <a:gd name="T4" fmla="*/ 91 w 555"/>
                <a:gd name="T5" fmla="*/ 46 h 447"/>
                <a:gd name="T6" fmla="*/ 131 w 555"/>
                <a:gd name="T7" fmla="*/ 70 h 447"/>
                <a:gd name="T8" fmla="*/ 180 w 555"/>
                <a:gd name="T9" fmla="*/ 108 h 447"/>
                <a:gd name="T10" fmla="*/ 213 w 555"/>
                <a:gd name="T11" fmla="*/ 129 h 447"/>
                <a:gd name="T12" fmla="*/ 233 w 555"/>
                <a:gd name="T13" fmla="*/ 121 h 447"/>
                <a:gd name="T14" fmla="*/ 265 w 555"/>
                <a:gd name="T15" fmla="*/ 146 h 447"/>
                <a:gd name="T16" fmla="*/ 277 w 555"/>
                <a:gd name="T17" fmla="*/ 163 h 447"/>
                <a:gd name="T18" fmla="*/ 274 w 555"/>
                <a:gd name="T19" fmla="*/ 197 h 447"/>
                <a:gd name="T20" fmla="*/ 261 w 555"/>
                <a:gd name="T21" fmla="*/ 214 h 447"/>
                <a:gd name="T22" fmla="*/ 250 w 555"/>
                <a:gd name="T23" fmla="*/ 211 h 447"/>
                <a:gd name="T24" fmla="*/ 231 w 555"/>
                <a:gd name="T25" fmla="*/ 209 h 447"/>
                <a:gd name="T26" fmla="*/ 212 w 555"/>
                <a:gd name="T27" fmla="*/ 223 h 447"/>
                <a:gd name="T28" fmla="*/ 201 w 555"/>
                <a:gd name="T29" fmla="*/ 165 h 447"/>
                <a:gd name="T30" fmla="*/ 180 w 555"/>
                <a:gd name="T31" fmla="*/ 178 h 447"/>
                <a:gd name="T32" fmla="*/ 151 w 555"/>
                <a:gd name="T33" fmla="*/ 186 h 447"/>
                <a:gd name="T34" fmla="*/ 156 w 555"/>
                <a:gd name="T35" fmla="*/ 153 h 447"/>
                <a:gd name="T36" fmla="*/ 97 w 555"/>
                <a:gd name="T37" fmla="*/ 136 h 447"/>
                <a:gd name="T38" fmla="*/ 73 w 555"/>
                <a:gd name="T39" fmla="*/ 116 h 447"/>
                <a:gd name="T40" fmla="*/ 0 w 555"/>
                <a:gd name="T41" fmla="*/ 108 h 447"/>
                <a:gd name="T42" fmla="*/ 3 w 555"/>
                <a:gd name="T43" fmla="*/ 0 h 44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55"/>
                <a:gd name="T67" fmla="*/ 0 h 447"/>
                <a:gd name="T68" fmla="*/ 555 w 555"/>
                <a:gd name="T69" fmla="*/ 447 h 44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55" h="447">
                  <a:moveTo>
                    <a:pt x="7" y="0"/>
                  </a:moveTo>
                  <a:lnTo>
                    <a:pt x="65" y="34"/>
                  </a:lnTo>
                  <a:lnTo>
                    <a:pt x="182" y="92"/>
                  </a:lnTo>
                  <a:lnTo>
                    <a:pt x="263" y="141"/>
                  </a:lnTo>
                  <a:lnTo>
                    <a:pt x="360" y="216"/>
                  </a:lnTo>
                  <a:lnTo>
                    <a:pt x="426" y="258"/>
                  </a:lnTo>
                  <a:lnTo>
                    <a:pt x="467" y="243"/>
                  </a:lnTo>
                  <a:lnTo>
                    <a:pt x="531" y="292"/>
                  </a:lnTo>
                  <a:lnTo>
                    <a:pt x="555" y="326"/>
                  </a:lnTo>
                  <a:lnTo>
                    <a:pt x="548" y="394"/>
                  </a:lnTo>
                  <a:lnTo>
                    <a:pt x="523" y="428"/>
                  </a:lnTo>
                  <a:lnTo>
                    <a:pt x="501" y="423"/>
                  </a:lnTo>
                  <a:lnTo>
                    <a:pt x="462" y="419"/>
                  </a:lnTo>
                  <a:lnTo>
                    <a:pt x="425" y="447"/>
                  </a:lnTo>
                  <a:lnTo>
                    <a:pt x="402" y="331"/>
                  </a:lnTo>
                  <a:lnTo>
                    <a:pt x="360" y="357"/>
                  </a:lnTo>
                  <a:lnTo>
                    <a:pt x="302" y="372"/>
                  </a:lnTo>
                  <a:lnTo>
                    <a:pt x="313" y="307"/>
                  </a:lnTo>
                  <a:lnTo>
                    <a:pt x="195" y="272"/>
                  </a:lnTo>
                  <a:lnTo>
                    <a:pt x="146" y="233"/>
                  </a:lnTo>
                  <a:lnTo>
                    <a:pt x="0" y="21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Freeform 222"/>
            <p:cNvSpPr>
              <a:spLocks noChangeAspect="1"/>
            </p:cNvSpPr>
            <p:nvPr/>
          </p:nvSpPr>
          <p:spPr bwMode="auto">
            <a:xfrm>
              <a:off x="2301" y="1742"/>
              <a:ext cx="149" cy="98"/>
            </a:xfrm>
            <a:custGeom>
              <a:avLst/>
              <a:gdLst>
                <a:gd name="T0" fmla="*/ 5 w 297"/>
                <a:gd name="T1" fmla="*/ 0 h 195"/>
                <a:gd name="T2" fmla="*/ 20 w 297"/>
                <a:gd name="T3" fmla="*/ 8 h 195"/>
                <a:gd name="T4" fmla="*/ 49 w 297"/>
                <a:gd name="T5" fmla="*/ 17 h 195"/>
                <a:gd name="T6" fmla="*/ 71 w 297"/>
                <a:gd name="T7" fmla="*/ 27 h 195"/>
                <a:gd name="T8" fmla="*/ 97 w 297"/>
                <a:gd name="T9" fmla="*/ 44 h 195"/>
                <a:gd name="T10" fmla="*/ 114 w 297"/>
                <a:gd name="T11" fmla="*/ 51 h 195"/>
                <a:gd name="T12" fmla="*/ 132 w 297"/>
                <a:gd name="T13" fmla="*/ 52 h 195"/>
                <a:gd name="T14" fmla="*/ 139 w 297"/>
                <a:gd name="T15" fmla="*/ 62 h 195"/>
                <a:gd name="T16" fmla="*/ 146 w 297"/>
                <a:gd name="T17" fmla="*/ 67 h 195"/>
                <a:gd name="T18" fmla="*/ 149 w 297"/>
                <a:gd name="T19" fmla="*/ 86 h 195"/>
                <a:gd name="T20" fmla="*/ 145 w 297"/>
                <a:gd name="T21" fmla="*/ 98 h 195"/>
                <a:gd name="T22" fmla="*/ 135 w 297"/>
                <a:gd name="T23" fmla="*/ 82 h 195"/>
                <a:gd name="T24" fmla="*/ 129 w 297"/>
                <a:gd name="T25" fmla="*/ 94 h 195"/>
                <a:gd name="T26" fmla="*/ 116 w 297"/>
                <a:gd name="T27" fmla="*/ 98 h 195"/>
                <a:gd name="T28" fmla="*/ 111 w 297"/>
                <a:gd name="T29" fmla="*/ 70 h 195"/>
                <a:gd name="T30" fmla="*/ 95 w 297"/>
                <a:gd name="T31" fmla="*/ 87 h 195"/>
                <a:gd name="T32" fmla="*/ 87 w 297"/>
                <a:gd name="T33" fmla="*/ 83 h 195"/>
                <a:gd name="T34" fmla="*/ 87 w 297"/>
                <a:gd name="T35" fmla="*/ 67 h 195"/>
                <a:gd name="T36" fmla="*/ 58 w 297"/>
                <a:gd name="T37" fmla="*/ 62 h 195"/>
                <a:gd name="T38" fmla="*/ 44 w 297"/>
                <a:gd name="T39" fmla="*/ 54 h 195"/>
                <a:gd name="T40" fmla="*/ 0 w 297"/>
                <a:gd name="T41" fmla="*/ 44 h 195"/>
                <a:gd name="T42" fmla="*/ 5 w 297"/>
                <a:gd name="T43" fmla="*/ 0 h 19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97"/>
                <a:gd name="T67" fmla="*/ 0 h 195"/>
                <a:gd name="T68" fmla="*/ 297 w 297"/>
                <a:gd name="T69" fmla="*/ 195 h 19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97" h="195">
                  <a:moveTo>
                    <a:pt x="10" y="0"/>
                  </a:moveTo>
                  <a:lnTo>
                    <a:pt x="39" y="15"/>
                  </a:lnTo>
                  <a:lnTo>
                    <a:pt x="98" y="34"/>
                  </a:lnTo>
                  <a:lnTo>
                    <a:pt x="141" y="54"/>
                  </a:lnTo>
                  <a:lnTo>
                    <a:pt x="193" y="87"/>
                  </a:lnTo>
                  <a:lnTo>
                    <a:pt x="227" y="102"/>
                  </a:lnTo>
                  <a:lnTo>
                    <a:pt x="263" y="104"/>
                  </a:lnTo>
                  <a:lnTo>
                    <a:pt x="277" y="124"/>
                  </a:lnTo>
                  <a:lnTo>
                    <a:pt x="292" y="134"/>
                  </a:lnTo>
                  <a:lnTo>
                    <a:pt x="297" y="171"/>
                  </a:lnTo>
                  <a:lnTo>
                    <a:pt x="290" y="195"/>
                  </a:lnTo>
                  <a:lnTo>
                    <a:pt x="270" y="163"/>
                  </a:lnTo>
                  <a:lnTo>
                    <a:pt x="258" y="188"/>
                  </a:lnTo>
                  <a:lnTo>
                    <a:pt x="231" y="195"/>
                  </a:lnTo>
                  <a:lnTo>
                    <a:pt x="221" y="139"/>
                  </a:lnTo>
                  <a:lnTo>
                    <a:pt x="190" y="173"/>
                  </a:lnTo>
                  <a:lnTo>
                    <a:pt x="173" y="166"/>
                  </a:lnTo>
                  <a:lnTo>
                    <a:pt x="173" y="134"/>
                  </a:lnTo>
                  <a:lnTo>
                    <a:pt x="115" y="124"/>
                  </a:lnTo>
                  <a:lnTo>
                    <a:pt x="88" y="107"/>
                  </a:lnTo>
                  <a:lnTo>
                    <a:pt x="0" y="8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F898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" name="Freeform 223"/>
            <p:cNvSpPr>
              <a:spLocks noChangeAspect="1"/>
            </p:cNvSpPr>
            <p:nvPr/>
          </p:nvSpPr>
          <p:spPr bwMode="auto">
            <a:xfrm>
              <a:off x="1623" y="2694"/>
              <a:ext cx="343" cy="137"/>
            </a:xfrm>
            <a:custGeom>
              <a:avLst/>
              <a:gdLst>
                <a:gd name="T0" fmla="*/ 242 w 685"/>
                <a:gd name="T1" fmla="*/ 28 h 274"/>
                <a:gd name="T2" fmla="*/ 269 w 685"/>
                <a:gd name="T3" fmla="*/ 10 h 274"/>
                <a:gd name="T4" fmla="*/ 315 w 685"/>
                <a:gd name="T5" fmla="*/ 0 h 274"/>
                <a:gd name="T6" fmla="*/ 328 w 685"/>
                <a:gd name="T7" fmla="*/ 19 h 274"/>
                <a:gd name="T8" fmla="*/ 328 w 685"/>
                <a:gd name="T9" fmla="*/ 31 h 274"/>
                <a:gd name="T10" fmla="*/ 338 w 685"/>
                <a:gd name="T11" fmla="*/ 47 h 274"/>
                <a:gd name="T12" fmla="*/ 343 w 685"/>
                <a:gd name="T13" fmla="*/ 72 h 274"/>
                <a:gd name="T14" fmla="*/ 343 w 685"/>
                <a:gd name="T15" fmla="*/ 92 h 274"/>
                <a:gd name="T16" fmla="*/ 320 w 685"/>
                <a:gd name="T17" fmla="*/ 74 h 274"/>
                <a:gd name="T18" fmla="*/ 299 w 685"/>
                <a:gd name="T19" fmla="*/ 76 h 274"/>
                <a:gd name="T20" fmla="*/ 273 w 685"/>
                <a:gd name="T21" fmla="*/ 75 h 274"/>
                <a:gd name="T22" fmla="*/ 252 w 685"/>
                <a:gd name="T23" fmla="*/ 64 h 274"/>
                <a:gd name="T24" fmla="*/ 232 w 685"/>
                <a:gd name="T25" fmla="*/ 76 h 274"/>
                <a:gd name="T26" fmla="*/ 123 w 685"/>
                <a:gd name="T27" fmla="*/ 131 h 274"/>
                <a:gd name="T28" fmla="*/ 83 w 685"/>
                <a:gd name="T29" fmla="*/ 137 h 274"/>
                <a:gd name="T30" fmla="*/ 42 w 685"/>
                <a:gd name="T31" fmla="*/ 137 h 274"/>
                <a:gd name="T32" fmla="*/ 39 w 685"/>
                <a:gd name="T33" fmla="*/ 115 h 274"/>
                <a:gd name="T34" fmla="*/ 21 w 685"/>
                <a:gd name="T35" fmla="*/ 93 h 274"/>
                <a:gd name="T36" fmla="*/ 0 w 685"/>
                <a:gd name="T37" fmla="*/ 26 h 274"/>
                <a:gd name="T38" fmla="*/ 21 w 685"/>
                <a:gd name="T39" fmla="*/ 19 h 274"/>
                <a:gd name="T40" fmla="*/ 51 w 685"/>
                <a:gd name="T41" fmla="*/ 69 h 274"/>
                <a:gd name="T42" fmla="*/ 59 w 685"/>
                <a:gd name="T43" fmla="*/ 95 h 274"/>
                <a:gd name="T44" fmla="*/ 86 w 685"/>
                <a:gd name="T45" fmla="*/ 90 h 274"/>
                <a:gd name="T46" fmla="*/ 109 w 685"/>
                <a:gd name="T47" fmla="*/ 80 h 274"/>
                <a:gd name="T48" fmla="*/ 172 w 685"/>
                <a:gd name="T49" fmla="*/ 58 h 274"/>
                <a:gd name="T50" fmla="*/ 211 w 685"/>
                <a:gd name="T51" fmla="*/ 40 h 274"/>
                <a:gd name="T52" fmla="*/ 242 w 685"/>
                <a:gd name="T53" fmla="*/ 28 h 27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5"/>
                <a:gd name="T82" fmla="*/ 0 h 274"/>
                <a:gd name="T83" fmla="*/ 685 w 685"/>
                <a:gd name="T84" fmla="*/ 274 h 27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5" h="274">
                  <a:moveTo>
                    <a:pt x="483" y="56"/>
                  </a:moveTo>
                  <a:lnTo>
                    <a:pt x="538" y="21"/>
                  </a:lnTo>
                  <a:lnTo>
                    <a:pt x="629" y="0"/>
                  </a:lnTo>
                  <a:lnTo>
                    <a:pt x="655" y="38"/>
                  </a:lnTo>
                  <a:lnTo>
                    <a:pt x="656" y="63"/>
                  </a:lnTo>
                  <a:lnTo>
                    <a:pt x="675" y="95"/>
                  </a:lnTo>
                  <a:lnTo>
                    <a:pt x="685" y="145"/>
                  </a:lnTo>
                  <a:lnTo>
                    <a:pt x="685" y="185"/>
                  </a:lnTo>
                  <a:lnTo>
                    <a:pt x="639" y="148"/>
                  </a:lnTo>
                  <a:lnTo>
                    <a:pt x="597" y="153"/>
                  </a:lnTo>
                  <a:lnTo>
                    <a:pt x="546" y="150"/>
                  </a:lnTo>
                  <a:lnTo>
                    <a:pt x="504" y="128"/>
                  </a:lnTo>
                  <a:lnTo>
                    <a:pt x="463" y="153"/>
                  </a:lnTo>
                  <a:lnTo>
                    <a:pt x="246" y="262"/>
                  </a:lnTo>
                  <a:lnTo>
                    <a:pt x="166" y="274"/>
                  </a:lnTo>
                  <a:lnTo>
                    <a:pt x="84" y="274"/>
                  </a:lnTo>
                  <a:lnTo>
                    <a:pt x="78" y="231"/>
                  </a:lnTo>
                  <a:lnTo>
                    <a:pt x="42" y="187"/>
                  </a:lnTo>
                  <a:lnTo>
                    <a:pt x="0" y="53"/>
                  </a:lnTo>
                  <a:lnTo>
                    <a:pt x="42" y="38"/>
                  </a:lnTo>
                  <a:lnTo>
                    <a:pt x="101" y="138"/>
                  </a:lnTo>
                  <a:lnTo>
                    <a:pt x="118" y="190"/>
                  </a:lnTo>
                  <a:lnTo>
                    <a:pt x="171" y="180"/>
                  </a:lnTo>
                  <a:lnTo>
                    <a:pt x="218" y="161"/>
                  </a:lnTo>
                  <a:lnTo>
                    <a:pt x="344" y="116"/>
                  </a:lnTo>
                  <a:lnTo>
                    <a:pt x="422" y="80"/>
                  </a:lnTo>
                  <a:lnTo>
                    <a:pt x="483" y="56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" name="Freeform 224"/>
            <p:cNvSpPr>
              <a:spLocks noChangeAspect="1"/>
            </p:cNvSpPr>
            <p:nvPr/>
          </p:nvSpPr>
          <p:spPr bwMode="auto">
            <a:xfrm>
              <a:off x="1853" y="2595"/>
              <a:ext cx="173" cy="145"/>
            </a:xfrm>
            <a:custGeom>
              <a:avLst/>
              <a:gdLst>
                <a:gd name="T0" fmla="*/ 14 w 344"/>
                <a:gd name="T1" fmla="*/ 0 h 290"/>
                <a:gd name="T2" fmla="*/ 43 w 344"/>
                <a:gd name="T3" fmla="*/ 12 h 290"/>
                <a:gd name="T4" fmla="*/ 88 w 344"/>
                <a:gd name="T5" fmla="*/ 47 h 290"/>
                <a:gd name="T6" fmla="*/ 111 w 344"/>
                <a:gd name="T7" fmla="*/ 53 h 290"/>
                <a:gd name="T8" fmla="*/ 123 w 344"/>
                <a:gd name="T9" fmla="*/ 48 h 290"/>
                <a:gd name="T10" fmla="*/ 133 w 344"/>
                <a:gd name="T11" fmla="*/ 61 h 290"/>
                <a:gd name="T12" fmla="*/ 147 w 344"/>
                <a:gd name="T13" fmla="*/ 57 h 290"/>
                <a:gd name="T14" fmla="*/ 159 w 344"/>
                <a:gd name="T15" fmla="*/ 57 h 290"/>
                <a:gd name="T16" fmla="*/ 170 w 344"/>
                <a:gd name="T17" fmla="*/ 92 h 290"/>
                <a:gd name="T18" fmla="*/ 173 w 344"/>
                <a:gd name="T19" fmla="*/ 127 h 290"/>
                <a:gd name="T20" fmla="*/ 162 w 344"/>
                <a:gd name="T21" fmla="*/ 144 h 290"/>
                <a:gd name="T22" fmla="*/ 162 w 344"/>
                <a:gd name="T23" fmla="*/ 123 h 290"/>
                <a:gd name="T24" fmla="*/ 152 w 344"/>
                <a:gd name="T25" fmla="*/ 85 h 290"/>
                <a:gd name="T26" fmla="*/ 147 w 344"/>
                <a:gd name="T27" fmla="*/ 112 h 290"/>
                <a:gd name="T28" fmla="*/ 147 w 344"/>
                <a:gd name="T29" fmla="*/ 137 h 290"/>
                <a:gd name="T30" fmla="*/ 141 w 344"/>
                <a:gd name="T31" fmla="*/ 145 h 290"/>
                <a:gd name="T32" fmla="*/ 136 w 344"/>
                <a:gd name="T33" fmla="*/ 112 h 290"/>
                <a:gd name="T34" fmla="*/ 130 w 344"/>
                <a:gd name="T35" fmla="*/ 83 h 290"/>
                <a:gd name="T36" fmla="*/ 109 w 344"/>
                <a:gd name="T37" fmla="*/ 88 h 290"/>
                <a:gd name="T38" fmla="*/ 107 w 344"/>
                <a:gd name="T39" fmla="*/ 124 h 290"/>
                <a:gd name="T40" fmla="*/ 82 w 344"/>
                <a:gd name="T41" fmla="*/ 83 h 290"/>
                <a:gd name="T42" fmla="*/ 74 w 344"/>
                <a:gd name="T43" fmla="*/ 76 h 290"/>
                <a:gd name="T44" fmla="*/ 52 w 344"/>
                <a:gd name="T45" fmla="*/ 69 h 290"/>
                <a:gd name="T46" fmla="*/ 17 w 344"/>
                <a:gd name="T47" fmla="*/ 63 h 290"/>
                <a:gd name="T48" fmla="*/ 0 w 344"/>
                <a:gd name="T49" fmla="*/ 45 h 290"/>
                <a:gd name="T50" fmla="*/ 3 w 344"/>
                <a:gd name="T51" fmla="*/ 37 h 290"/>
                <a:gd name="T52" fmla="*/ 9 w 344"/>
                <a:gd name="T53" fmla="*/ 21 h 290"/>
                <a:gd name="T54" fmla="*/ 14 w 344"/>
                <a:gd name="T55" fmla="*/ 5 h 290"/>
                <a:gd name="T56" fmla="*/ 14 w 344"/>
                <a:gd name="T57" fmla="*/ 0 h 2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44"/>
                <a:gd name="T88" fmla="*/ 0 h 290"/>
                <a:gd name="T89" fmla="*/ 344 w 344"/>
                <a:gd name="T90" fmla="*/ 290 h 29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44" h="290">
                  <a:moveTo>
                    <a:pt x="28" y="0"/>
                  </a:moveTo>
                  <a:lnTo>
                    <a:pt x="86" y="25"/>
                  </a:lnTo>
                  <a:lnTo>
                    <a:pt x="174" y="95"/>
                  </a:lnTo>
                  <a:lnTo>
                    <a:pt x="220" y="107"/>
                  </a:lnTo>
                  <a:lnTo>
                    <a:pt x="244" y="96"/>
                  </a:lnTo>
                  <a:lnTo>
                    <a:pt x="264" y="122"/>
                  </a:lnTo>
                  <a:lnTo>
                    <a:pt x="292" y="115"/>
                  </a:lnTo>
                  <a:lnTo>
                    <a:pt x="317" y="115"/>
                  </a:lnTo>
                  <a:lnTo>
                    <a:pt x="339" y="185"/>
                  </a:lnTo>
                  <a:lnTo>
                    <a:pt x="344" y="254"/>
                  </a:lnTo>
                  <a:lnTo>
                    <a:pt x="322" y="288"/>
                  </a:lnTo>
                  <a:lnTo>
                    <a:pt x="322" y="246"/>
                  </a:lnTo>
                  <a:lnTo>
                    <a:pt x="302" y="171"/>
                  </a:lnTo>
                  <a:lnTo>
                    <a:pt x="293" y="225"/>
                  </a:lnTo>
                  <a:lnTo>
                    <a:pt x="293" y="273"/>
                  </a:lnTo>
                  <a:lnTo>
                    <a:pt x="280" y="290"/>
                  </a:lnTo>
                  <a:lnTo>
                    <a:pt x="271" y="225"/>
                  </a:lnTo>
                  <a:lnTo>
                    <a:pt x="258" y="166"/>
                  </a:lnTo>
                  <a:lnTo>
                    <a:pt x="217" y="176"/>
                  </a:lnTo>
                  <a:lnTo>
                    <a:pt x="212" y="249"/>
                  </a:lnTo>
                  <a:lnTo>
                    <a:pt x="164" y="166"/>
                  </a:lnTo>
                  <a:lnTo>
                    <a:pt x="147" y="152"/>
                  </a:lnTo>
                  <a:lnTo>
                    <a:pt x="103" y="137"/>
                  </a:lnTo>
                  <a:lnTo>
                    <a:pt x="33" y="127"/>
                  </a:lnTo>
                  <a:lnTo>
                    <a:pt x="0" y="90"/>
                  </a:lnTo>
                  <a:lnTo>
                    <a:pt x="6" y="74"/>
                  </a:lnTo>
                  <a:lnTo>
                    <a:pt x="18" y="42"/>
                  </a:lnTo>
                  <a:lnTo>
                    <a:pt x="28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" name="Freeform 225"/>
            <p:cNvSpPr>
              <a:spLocks noChangeAspect="1"/>
            </p:cNvSpPr>
            <p:nvPr/>
          </p:nvSpPr>
          <p:spPr bwMode="auto">
            <a:xfrm>
              <a:off x="2026" y="2149"/>
              <a:ext cx="139" cy="137"/>
            </a:xfrm>
            <a:custGeom>
              <a:avLst/>
              <a:gdLst>
                <a:gd name="T0" fmla="*/ 38 w 277"/>
                <a:gd name="T1" fmla="*/ 67 h 274"/>
                <a:gd name="T2" fmla="*/ 59 w 277"/>
                <a:gd name="T3" fmla="*/ 90 h 274"/>
                <a:gd name="T4" fmla="*/ 67 w 277"/>
                <a:gd name="T5" fmla="*/ 110 h 274"/>
                <a:gd name="T6" fmla="*/ 92 w 277"/>
                <a:gd name="T7" fmla="*/ 129 h 274"/>
                <a:gd name="T8" fmla="*/ 101 w 277"/>
                <a:gd name="T9" fmla="*/ 122 h 274"/>
                <a:gd name="T10" fmla="*/ 105 w 277"/>
                <a:gd name="T11" fmla="*/ 137 h 274"/>
                <a:gd name="T12" fmla="*/ 120 w 277"/>
                <a:gd name="T13" fmla="*/ 134 h 274"/>
                <a:gd name="T14" fmla="*/ 127 w 277"/>
                <a:gd name="T15" fmla="*/ 122 h 274"/>
                <a:gd name="T16" fmla="*/ 139 w 277"/>
                <a:gd name="T17" fmla="*/ 118 h 274"/>
                <a:gd name="T18" fmla="*/ 113 w 277"/>
                <a:gd name="T19" fmla="*/ 83 h 274"/>
                <a:gd name="T20" fmla="*/ 72 w 277"/>
                <a:gd name="T21" fmla="*/ 39 h 274"/>
                <a:gd name="T22" fmla="*/ 0 w 277"/>
                <a:gd name="T23" fmla="*/ 0 h 274"/>
                <a:gd name="T24" fmla="*/ 38 w 277"/>
                <a:gd name="T25" fmla="*/ 67 h 2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274"/>
                <a:gd name="T41" fmla="*/ 277 w 277"/>
                <a:gd name="T42" fmla="*/ 274 h 2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274">
                  <a:moveTo>
                    <a:pt x="75" y="134"/>
                  </a:moveTo>
                  <a:lnTo>
                    <a:pt x="117" y="180"/>
                  </a:lnTo>
                  <a:lnTo>
                    <a:pt x="134" y="221"/>
                  </a:lnTo>
                  <a:lnTo>
                    <a:pt x="183" y="257"/>
                  </a:lnTo>
                  <a:lnTo>
                    <a:pt x="202" y="245"/>
                  </a:lnTo>
                  <a:lnTo>
                    <a:pt x="210" y="274"/>
                  </a:lnTo>
                  <a:lnTo>
                    <a:pt x="239" y="268"/>
                  </a:lnTo>
                  <a:lnTo>
                    <a:pt x="254" y="245"/>
                  </a:lnTo>
                  <a:lnTo>
                    <a:pt x="277" y="236"/>
                  </a:lnTo>
                  <a:lnTo>
                    <a:pt x="226" y="167"/>
                  </a:lnTo>
                  <a:lnTo>
                    <a:pt x="144" y="78"/>
                  </a:lnTo>
                  <a:lnTo>
                    <a:pt x="0" y="0"/>
                  </a:lnTo>
                  <a:lnTo>
                    <a:pt x="75" y="134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Freeform 226"/>
            <p:cNvSpPr>
              <a:spLocks noChangeAspect="1"/>
            </p:cNvSpPr>
            <p:nvPr/>
          </p:nvSpPr>
          <p:spPr bwMode="auto">
            <a:xfrm>
              <a:off x="1927" y="2160"/>
              <a:ext cx="301" cy="180"/>
            </a:xfrm>
            <a:custGeom>
              <a:avLst/>
              <a:gdLst>
                <a:gd name="T0" fmla="*/ 7 w 601"/>
                <a:gd name="T1" fmla="*/ 30 h 360"/>
                <a:gd name="T2" fmla="*/ 21 w 601"/>
                <a:gd name="T3" fmla="*/ 50 h 360"/>
                <a:gd name="T4" fmla="*/ 49 w 601"/>
                <a:gd name="T5" fmla="*/ 67 h 360"/>
                <a:gd name="T6" fmla="*/ 92 w 601"/>
                <a:gd name="T7" fmla="*/ 79 h 360"/>
                <a:gd name="T8" fmla="*/ 145 w 601"/>
                <a:gd name="T9" fmla="*/ 97 h 360"/>
                <a:gd name="T10" fmla="*/ 175 w 601"/>
                <a:gd name="T11" fmla="*/ 97 h 360"/>
                <a:gd name="T12" fmla="*/ 203 w 601"/>
                <a:gd name="T13" fmla="*/ 101 h 360"/>
                <a:gd name="T14" fmla="*/ 214 w 601"/>
                <a:gd name="T15" fmla="*/ 117 h 360"/>
                <a:gd name="T16" fmla="*/ 230 w 601"/>
                <a:gd name="T17" fmla="*/ 123 h 360"/>
                <a:gd name="T18" fmla="*/ 246 w 601"/>
                <a:gd name="T19" fmla="*/ 134 h 360"/>
                <a:gd name="T20" fmla="*/ 255 w 601"/>
                <a:gd name="T21" fmla="*/ 146 h 360"/>
                <a:gd name="T22" fmla="*/ 254 w 601"/>
                <a:gd name="T23" fmla="*/ 163 h 360"/>
                <a:gd name="T24" fmla="*/ 259 w 601"/>
                <a:gd name="T25" fmla="*/ 180 h 360"/>
                <a:gd name="T26" fmla="*/ 290 w 601"/>
                <a:gd name="T27" fmla="*/ 180 h 360"/>
                <a:gd name="T28" fmla="*/ 301 w 601"/>
                <a:gd name="T29" fmla="*/ 157 h 360"/>
                <a:gd name="T30" fmla="*/ 287 w 601"/>
                <a:gd name="T31" fmla="*/ 109 h 360"/>
                <a:gd name="T32" fmla="*/ 254 w 601"/>
                <a:gd name="T33" fmla="*/ 95 h 360"/>
                <a:gd name="T34" fmla="*/ 230 w 601"/>
                <a:gd name="T35" fmla="*/ 81 h 360"/>
                <a:gd name="T36" fmla="*/ 194 w 601"/>
                <a:gd name="T37" fmla="*/ 56 h 360"/>
                <a:gd name="T38" fmla="*/ 183 w 601"/>
                <a:gd name="T39" fmla="*/ 51 h 360"/>
                <a:gd name="T40" fmla="*/ 171 w 601"/>
                <a:gd name="T41" fmla="*/ 46 h 360"/>
                <a:gd name="T42" fmla="*/ 160 w 601"/>
                <a:gd name="T43" fmla="*/ 41 h 360"/>
                <a:gd name="T44" fmla="*/ 149 w 601"/>
                <a:gd name="T45" fmla="*/ 35 h 360"/>
                <a:gd name="T46" fmla="*/ 138 w 601"/>
                <a:gd name="T47" fmla="*/ 29 h 360"/>
                <a:gd name="T48" fmla="*/ 127 w 601"/>
                <a:gd name="T49" fmla="*/ 23 h 360"/>
                <a:gd name="T50" fmla="*/ 115 w 601"/>
                <a:gd name="T51" fmla="*/ 18 h 360"/>
                <a:gd name="T52" fmla="*/ 104 w 601"/>
                <a:gd name="T53" fmla="*/ 12 h 360"/>
                <a:gd name="T54" fmla="*/ 88 w 601"/>
                <a:gd name="T55" fmla="*/ 0 h 360"/>
                <a:gd name="T56" fmla="*/ 40 w 601"/>
                <a:gd name="T57" fmla="*/ 0 h 360"/>
                <a:gd name="T58" fmla="*/ 0 w 601"/>
                <a:gd name="T59" fmla="*/ 17 h 360"/>
                <a:gd name="T60" fmla="*/ 7 w 601"/>
                <a:gd name="T61" fmla="*/ 30 h 36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01"/>
                <a:gd name="T94" fmla="*/ 0 h 360"/>
                <a:gd name="T95" fmla="*/ 601 w 601"/>
                <a:gd name="T96" fmla="*/ 360 h 36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01" h="360">
                  <a:moveTo>
                    <a:pt x="14" y="61"/>
                  </a:moveTo>
                  <a:lnTo>
                    <a:pt x="41" y="100"/>
                  </a:lnTo>
                  <a:lnTo>
                    <a:pt x="97" y="134"/>
                  </a:lnTo>
                  <a:lnTo>
                    <a:pt x="184" y="158"/>
                  </a:lnTo>
                  <a:lnTo>
                    <a:pt x="289" y="194"/>
                  </a:lnTo>
                  <a:lnTo>
                    <a:pt x="350" y="194"/>
                  </a:lnTo>
                  <a:lnTo>
                    <a:pt x="406" y="202"/>
                  </a:lnTo>
                  <a:lnTo>
                    <a:pt x="428" y="235"/>
                  </a:lnTo>
                  <a:lnTo>
                    <a:pt x="459" y="246"/>
                  </a:lnTo>
                  <a:lnTo>
                    <a:pt x="491" y="267"/>
                  </a:lnTo>
                  <a:lnTo>
                    <a:pt x="509" y="291"/>
                  </a:lnTo>
                  <a:lnTo>
                    <a:pt x="508" y="326"/>
                  </a:lnTo>
                  <a:lnTo>
                    <a:pt x="518" y="360"/>
                  </a:lnTo>
                  <a:lnTo>
                    <a:pt x="579" y="360"/>
                  </a:lnTo>
                  <a:lnTo>
                    <a:pt x="601" y="314"/>
                  </a:lnTo>
                  <a:lnTo>
                    <a:pt x="574" y="218"/>
                  </a:lnTo>
                  <a:lnTo>
                    <a:pt x="508" y="190"/>
                  </a:lnTo>
                  <a:lnTo>
                    <a:pt x="459" y="162"/>
                  </a:lnTo>
                  <a:lnTo>
                    <a:pt x="387" y="112"/>
                  </a:lnTo>
                  <a:lnTo>
                    <a:pt x="365" y="102"/>
                  </a:lnTo>
                  <a:lnTo>
                    <a:pt x="341" y="92"/>
                  </a:lnTo>
                  <a:lnTo>
                    <a:pt x="319" y="82"/>
                  </a:lnTo>
                  <a:lnTo>
                    <a:pt x="297" y="70"/>
                  </a:lnTo>
                  <a:lnTo>
                    <a:pt x="275" y="58"/>
                  </a:lnTo>
                  <a:lnTo>
                    <a:pt x="253" y="46"/>
                  </a:lnTo>
                  <a:lnTo>
                    <a:pt x="229" y="36"/>
                  </a:lnTo>
                  <a:lnTo>
                    <a:pt x="207" y="24"/>
                  </a:lnTo>
                  <a:lnTo>
                    <a:pt x="175" y="0"/>
                  </a:lnTo>
                  <a:lnTo>
                    <a:pt x="80" y="0"/>
                  </a:lnTo>
                  <a:lnTo>
                    <a:pt x="0" y="33"/>
                  </a:lnTo>
                  <a:lnTo>
                    <a:pt x="14" y="61"/>
                  </a:lnTo>
                  <a:close/>
                </a:path>
              </a:pathLst>
            </a:custGeom>
            <a:solidFill>
              <a:srgbClr val="D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Freeform 227"/>
            <p:cNvSpPr>
              <a:spLocks noChangeAspect="1"/>
            </p:cNvSpPr>
            <p:nvPr/>
          </p:nvSpPr>
          <p:spPr bwMode="auto">
            <a:xfrm>
              <a:off x="1986" y="2170"/>
              <a:ext cx="227" cy="124"/>
            </a:xfrm>
            <a:custGeom>
              <a:avLst/>
              <a:gdLst>
                <a:gd name="T0" fmla="*/ 0 w 455"/>
                <a:gd name="T1" fmla="*/ 15 h 248"/>
                <a:gd name="T2" fmla="*/ 22 w 455"/>
                <a:gd name="T3" fmla="*/ 2 h 248"/>
                <a:gd name="T4" fmla="*/ 45 w 455"/>
                <a:gd name="T5" fmla="*/ 0 h 248"/>
                <a:gd name="T6" fmla="*/ 58 w 455"/>
                <a:gd name="T7" fmla="*/ 7 h 248"/>
                <a:gd name="T8" fmla="*/ 72 w 455"/>
                <a:gd name="T9" fmla="*/ 14 h 248"/>
                <a:gd name="T10" fmla="*/ 85 w 455"/>
                <a:gd name="T11" fmla="*/ 21 h 248"/>
                <a:gd name="T12" fmla="*/ 97 w 455"/>
                <a:gd name="T13" fmla="*/ 28 h 248"/>
                <a:gd name="T14" fmla="*/ 109 w 455"/>
                <a:gd name="T15" fmla="*/ 35 h 248"/>
                <a:gd name="T16" fmla="*/ 120 w 455"/>
                <a:gd name="T17" fmla="*/ 42 h 248"/>
                <a:gd name="T18" fmla="*/ 133 w 455"/>
                <a:gd name="T19" fmla="*/ 48 h 248"/>
                <a:gd name="T20" fmla="*/ 146 w 455"/>
                <a:gd name="T21" fmla="*/ 54 h 248"/>
                <a:gd name="T22" fmla="*/ 171 w 455"/>
                <a:gd name="T23" fmla="*/ 62 h 248"/>
                <a:gd name="T24" fmla="*/ 196 w 455"/>
                <a:gd name="T25" fmla="*/ 81 h 248"/>
                <a:gd name="T26" fmla="*/ 224 w 455"/>
                <a:gd name="T27" fmla="*/ 88 h 248"/>
                <a:gd name="T28" fmla="*/ 227 w 455"/>
                <a:gd name="T29" fmla="*/ 124 h 248"/>
                <a:gd name="T30" fmla="*/ 222 w 455"/>
                <a:gd name="T31" fmla="*/ 120 h 248"/>
                <a:gd name="T32" fmla="*/ 216 w 455"/>
                <a:gd name="T33" fmla="*/ 116 h 248"/>
                <a:gd name="T34" fmla="*/ 207 w 455"/>
                <a:gd name="T35" fmla="*/ 114 h 248"/>
                <a:gd name="T36" fmla="*/ 199 w 455"/>
                <a:gd name="T37" fmla="*/ 111 h 248"/>
                <a:gd name="T38" fmla="*/ 190 w 455"/>
                <a:gd name="T39" fmla="*/ 108 h 248"/>
                <a:gd name="T40" fmla="*/ 182 w 455"/>
                <a:gd name="T41" fmla="*/ 102 h 248"/>
                <a:gd name="T42" fmla="*/ 176 w 455"/>
                <a:gd name="T43" fmla="*/ 94 h 248"/>
                <a:gd name="T44" fmla="*/ 173 w 455"/>
                <a:gd name="T45" fmla="*/ 82 h 248"/>
                <a:gd name="T46" fmla="*/ 155 w 455"/>
                <a:gd name="T47" fmla="*/ 82 h 248"/>
                <a:gd name="T48" fmla="*/ 127 w 455"/>
                <a:gd name="T49" fmla="*/ 73 h 248"/>
                <a:gd name="T50" fmla="*/ 113 w 455"/>
                <a:gd name="T51" fmla="*/ 65 h 248"/>
                <a:gd name="T52" fmla="*/ 99 w 455"/>
                <a:gd name="T53" fmla="*/ 59 h 248"/>
                <a:gd name="T54" fmla="*/ 86 w 455"/>
                <a:gd name="T55" fmla="*/ 54 h 248"/>
                <a:gd name="T56" fmla="*/ 72 w 455"/>
                <a:gd name="T57" fmla="*/ 51 h 248"/>
                <a:gd name="T58" fmla="*/ 58 w 455"/>
                <a:gd name="T59" fmla="*/ 48 h 248"/>
                <a:gd name="T60" fmla="*/ 44 w 455"/>
                <a:gd name="T61" fmla="*/ 44 h 248"/>
                <a:gd name="T62" fmla="*/ 30 w 455"/>
                <a:gd name="T63" fmla="*/ 39 h 248"/>
                <a:gd name="T64" fmla="*/ 14 w 455"/>
                <a:gd name="T65" fmla="*/ 32 h 248"/>
                <a:gd name="T66" fmla="*/ 0 w 455"/>
                <a:gd name="T67" fmla="*/ 15 h 24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55"/>
                <a:gd name="T103" fmla="*/ 0 h 248"/>
                <a:gd name="T104" fmla="*/ 455 w 455"/>
                <a:gd name="T105" fmla="*/ 248 h 24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55" h="248">
                  <a:moveTo>
                    <a:pt x="0" y="30"/>
                  </a:moveTo>
                  <a:lnTo>
                    <a:pt x="44" y="3"/>
                  </a:lnTo>
                  <a:lnTo>
                    <a:pt x="90" y="0"/>
                  </a:lnTo>
                  <a:lnTo>
                    <a:pt x="117" y="13"/>
                  </a:lnTo>
                  <a:lnTo>
                    <a:pt x="145" y="27"/>
                  </a:lnTo>
                  <a:lnTo>
                    <a:pt x="170" y="42"/>
                  </a:lnTo>
                  <a:lnTo>
                    <a:pt x="194" y="56"/>
                  </a:lnTo>
                  <a:lnTo>
                    <a:pt x="218" y="69"/>
                  </a:lnTo>
                  <a:lnTo>
                    <a:pt x="241" y="83"/>
                  </a:lnTo>
                  <a:lnTo>
                    <a:pt x="267" y="95"/>
                  </a:lnTo>
                  <a:lnTo>
                    <a:pt x="292" y="108"/>
                  </a:lnTo>
                  <a:lnTo>
                    <a:pt x="342" y="124"/>
                  </a:lnTo>
                  <a:lnTo>
                    <a:pt x="392" y="161"/>
                  </a:lnTo>
                  <a:lnTo>
                    <a:pt x="449" y="176"/>
                  </a:lnTo>
                  <a:lnTo>
                    <a:pt x="455" y="248"/>
                  </a:lnTo>
                  <a:lnTo>
                    <a:pt x="445" y="239"/>
                  </a:lnTo>
                  <a:lnTo>
                    <a:pt x="432" y="232"/>
                  </a:lnTo>
                  <a:lnTo>
                    <a:pt x="415" y="227"/>
                  </a:lnTo>
                  <a:lnTo>
                    <a:pt x="398" y="222"/>
                  </a:lnTo>
                  <a:lnTo>
                    <a:pt x="381" y="215"/>
                  </a:lnTo>
                  <a:lnTo>
                    <a:pt x="365" y="203"/>
                  </a:lnTo>
                  <a:lnTo>
                    <a:pt x="353" y="188"/>
                  </a:lnTo>
                  <a:lnTo>
                    <a:pt x="347" y="164"/>
                  </a:lnTo>
                  <a:lnTo>
                    <a:pt x="311" y="164"/>
                  </a:lnTo>
                  <a:lnTo>
                    <a:pt x="255" y="146"/>
                  </a:lnTo>
                  <a:lnTo>
                    <a:pt x="226" y="129"/>
                  </a:lnTo>
                  <a:lnTo>
                    <a:pt x="199" y="117"/>
                  </a:lnTo>
                  <a:lnTo>
                    <a:pt x="172" y="108"/>
                  </a:lnTo>
                  <a:lnTo>
                    <a:pt x="145" y="102"/>
                  </a:lnTo>
                  <a:lnTo>
                    <a:pt x="117" y="95"/>
                  </a:lnTo>
                  <a:lnTo>
                    <a:pt x="89" y="88"/>
                  </a:lnTo>
                  <a:lnTo>
                    <a:pt x="60" y="78"/>
                  </a:lnTo>
                  <a:lnTo>
                    <a:pt x="29" y="6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Freeform 228"/>
            <p:cNvSpPr>
              <a:spLocks noChangeAspect="1"/>
            </p:cNvSpPr>
            <p:nvPr/>
          </p:nvSpPr>
          <p:spPr bwMode="auto">
            <a:xfrm>
              <a:off x="1777" y="2475"/>
              <a:ext cx="145" cy="44"/>
            </a:xfrm>
            <a:custGeom>
              <a:avLst/>
              <a:gdLst>
                <a:gd name="T0" fmla="*/ 0 w 290"/>
                <a:gd name="T1" fmla="*/ 0 h 88"/>
                <a:gd name="T2" fmla="*/ 51 w 290"/>
                <a:gd name="T3" fmla="*/ 0 h 88"/>
                <a:gd name="T4" fmla="*/ 101 w 290"/>
                <a:gd name="T5" fmla="*/ 24 h 88"/>
                <a:gd name="T6" fmla="*/ 131 w 290"/>
                <a:gd name="T7" fmla="*/ 14 h 88"/>
                <a:gd name="T8" fmla="*/ 145 w 290"/>
                <a:gd name="T9" fmla="*/ 44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0"/>
                <a:gd name="T16" fmla="*/ 0 h 88"/>
                <a:gd name="T17" fmla="*/ 290 w 290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0" h="88">
                  <a:moveTo>
                    <a:pt x="0" y="0"/>
                  </a:moveTo>
                  <a:lnTo>
                    <a:pt x="102" y="0"/>
                  </a:lnTo>
                  <a:lnTo>
                    <a:pt x="202" y="49"/>
                  </a:lnTo>
                  <a:lnTo>
                    <a:pt x="261" y="29"/>
                  </a:lnTo>
                  <a:lnTo>
                    <a:pt x="290" y="8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6" name="Group 229"/>
          <p:cNvGrpSpPr>
            <a:grpSpLocks noChangeAspect="1"/>
          </p:cNvGrpSpPr>
          <p:nvPr/>
        </p:nvGrpSpPr>
        <p:grpSpPr bwMode="auto">
          <a:xfrm>
            <a:off x="8357315" y="4708903"/>
            <a:ext cx="1811360" cy="2116109"/>
            <a:chOff x="3075" y="1990"/>
            <a:chExt cx="1470" cy="1718"/>
          </a:xfrm>
        </p:grpSpPr>
        <p:sp>
          <p:nvSpPr>
            <p:cNvPr id="87" name="AutoShape 230"/>
            <p:cNvSpPr>
              <a:spLocks noChangeAspect="1" noChangeArrowheads="1" noTextEdit="1"/>
            </p:cNvSpPr>
            <p:nvPr/>
          </p:nvSpPr>
          <p:spPr bwMode="auto">
            <a:xfrm>
              <a:off x="3075" y="1990"/>
              <a:ext cx="1470" cy="17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Freeform 231"/>
            <p:cNvSpPr>
              <a:spLocks/>
            </p:cNvSpPr>
            <p:nvPr/>
          </p:nvSpPr>
          <p:spPr bwMode="auto">
            <a:xfrm>
              <a:off x="3286" y="2030"/>
              <a:ext cx="1106" cy="1568"/>
            </a:xfrm>
            <a:custGeom>
              <a:avLst/>
              <a:gdLst>
                <a:gd name="T0" fmla="*/ 845 w 2212"/>
                <a:gd name="T1" fmla="*/ 432 h 3136"/>
                <a:gd name="T2" fmla="*/ 863 w 2212"/>
                <a:gd name="T3" fmla="*/ 442 h 3136"/>
                <a:gd name="T4" fmla="*/ 881 w 2212"/>
                <a:gd name="T5" fmla="*/ 453 h 3136"/>
                <a:gd name="T6" fmla="*/ 901 w 2212"/>
                <a:gd name="T7" fmla="*/ 470 h 3136"/>
                <a:gd name="T8" fmla="*/ 924 w 2212"/>
                <a:gd name="T9" fmla="*/ 495 h 3136"/>
                <a:gd name="T10" fmla="*/ 949 w 2212"/>
                <a:gd name="T11" fmla="*/ 528 h 3136"/>
                <a:gd name="T12" fmla="*/ 976 w 2212"/>
                <a:gd name="T13" fmla="*/ 568 h 3136"/>
                <a:gd name="T14" fmla="*/ 1003 w 2212"/>
                <a:gd name="T15" fmla="*/ 620 h 3136"/>
                <a:gd name="T16" fmla="*/ 1031 w 2212"/>
                <a:gd name="T17" fmla="*/ 683 h 3136"/>
                <a:gd name="T18" fmla="*/ 1058 w 2212"/>
                <a:gd name="T19" fmla="*/ 756 h 3136"/>
                <a:gd name="T20" fmla="*/ 1078 w 2212"/>
                <a:gd name="T21" fmla="*/ 820 h 3136"/>
                <a:gd name="T22" fmla="*/ 1092 w 2212"/>
                <a:gd name="T23" fmla="*/ 874 h 3136"/>
                <a:gd name="T24" fmla="*/ 1100 w 2212"/>
                <a:gd name="T25" fmla="*/ 919 h 3136"/>
                <a:gd name="T26" fmla="*/ 1104 w 2212"/>
                <a:gd name="T27" fmla="*/ 955 h 3136"/>
                <a:gd name="T28" fmla="*/ 1105 w 2212"/>
                <a:gd name="T29" fmla="*/ 984 h 3136"/>
                <a:gd name="T30" fmla="*/ 1104 w 2212"/>
                <a:gd name="T31" fmla="*/ 1005 h 3136"/>
                <a:gd name="T32" fmla="*/ 1102 w 2212"/>
                <a:gd name="T33" fmla="*/ 1023 h 3136"/>
                <a:gd name="T34" fmla="*/ 1095 w 2212"/>
                <a:gd name="T35" fmla="*/ 1040 h 3136"/>
                <a:gd name="T36" fmla="*/ 11 w 2212"/>
                <a:gd name="T37" fmla="*/ 1227 h 3136"/>
                <a:gd name="T38" fmla="*/ 10 w 2212"/>
                <a:gd name="T39" fmla="*/ 1213 h 3136"/>
                <a:gd name="T40" fmla="*/ 7 w 2212"/>
                <a:gd name="T41" fmla="*/ 1174 h 3136"/>
                <a:gd name="T42" fmla="*/ 4 w 2212"/>
                <a:gd name="T43" fmla="*/ 1114 h 3136"/>
                <a:gd name="T44" fmla="*/ 2 w 2212"/>
                <a:gd name="T45" fmla="*/ 1040 h 3136"/>
                <a:gd name="T46" fmla="*/ 0 w 2212"/>
                <a:gd name="T47" fmla="*/ 956 h 3136"/>
                <a:gd name="T48" fmla="*/ 0 w 2212"/>
                <a:gd name="T49" fmla="*/ 866 h 3136"/>
                <a:gd name="T50" fmla="*/ 2 w 2212"/>
                <a:gd name="T51" fmla="*/ 776 h 3136"/>
                <a:gd name="T52" fmla="*/ 7 w 2212"/>
                <a:gd name="T53" fmla="*/ 692 h 3136"/>
                <a:gd name="T54" fmla="*/ 16 w 2212"/>
                <a:gd name="T55" fmla="*/ 617 h 3136"/>
                <a:gd name="T56" fmla="*/ 30 w 2212"/>
                <a:gd name="T57" fmla="*/ 557 h 3136"/>
                <a:gd name="T58" fmla="*/ 50 w 2212"/>
                <a:gd name="T59" fmla="*/ 516 h 3136"/>
                <a:gd name="T60" fmla="*/ 76 w 2212"/>
                <a:gd name="T61" fmla="*/ 481 h 3136"/>
                <a:gd name="T62" fmla="*/ 105 w 2212"/>
                <a:gd name="T63" fmla="*/ 450 h 3136"/>
                <a:gd name="T64" fmla="*/ 138 w 2212"/>
                <a:gd name="T65" fmla="*/ 422 h 3136"/>
                <a:gd name="T66" fmla="*/ 172 w 2212"/>
                <a:gd name="T67" fmla="*/ 396 h 3136"/>
                <a:gd name="T68" fmla="*/ 207 w 2212"/>
                <a:gd name="T69" fmla="*/ 375 h 3136"/>
                <a:gd name="T70" fmla="*/ 238 w 2212"/>
                <a:gd name="T71" fmla="*/ 356 h 3136"/>
                <a:gd name="T72" fmla="*/ 267 w 2212"/>
                <a:gd name="T73" fmla="*/ 340 h 3136"/>
                <a:gd name="T74" fmla="*/ 290 w 2212"/>
                <a:gd name="T75" fmla="*/ 329 h 3136"/>
                <a:gd name="T76" fmla="*/ 307 w 2212"/>
                <a:gd name="T77" fmla="*/ 321 h 3136"/>
                <a:gd name="T78" fmla="*/ 344 w 2212"/>
                <a:gd name="T79" fmla="*/ 97 h 3136"/>
                <a:gd name="T80" fmla="*/ 359 w 2212"/>
                <a:gd name="T81" fmla="*/ 83 h 3136"/>
                <a:gd name="T82" fmla="*/ 383 w 2212"/>
                <a:gd name="T83" fmla="*/ 66 h 3136"/>
                <a:gd name="T84" fmla="*/ 400 w 2212"/>
                <a:gd name="T85" fmla="*/ 53 h 3136"/>
                <a:gd name="T86" fmla="*/ 419 w 2212"/>
                <a:gd name="T87" fmla="*/ 43 h 3136"/>
                <a:gd name="T88" fmla="*/ 439 w 2212"/>
                <a:gd name="T89" fmla="*/ 32 h 3136"/>
                <a:gd name="T90" fmla="*/ 463 w 2212"/>
                <a:gd name="T91" fmla="*/ 21 h 3136"/>
                <a:gd name="T92" fmla="*/ 489 w 2212"/>
                <a:gd name="T93" fmla="*/ 11 h 3136"/>
                <a:gd name="T94" fmla="*/ 517 w 2212"/>
                <a:gd name="T95" fmla="*/ 3 h 3136"/>
                <a:gd name="T96" fmla="*/ 544 w 2212"/>
                <a:gd name="T97" fmla="*/ 0 h 3136"/>
                <a:gd name="T98" fmla="*/ 569 w 2212"/>
                <a:gd name="T99" fmla="*/ 0 h 3136"/>
                <a:gd name="T100" fmla="*/ 594 w 2212"/>
                <a:gd name="T101" fmla="*/ 2 h 3136"/>
                <a:gd name="T102" fmla="*/ 617 w 2212"/>
                <a:gd name="T103" fmla="*/ 6 h 3136"/>
                <a:gd name="T104" fmla="*/ 636 w 2212"/>
                <a:gd name="T105" fmla="*/ 12 h 3136"/>
                <a:gd name="T106" fmla="*/ 654 w 2212"/>
                <a:gd name="T107" fmla="*/ 17 h 3136"/>
                <a:gd name="T108" fmla="*/ 676 w 2212"/>
                <a:gd name="T109" fmla="*/ 26 h 31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212"/>
                <a:gd name="T166" fmla="*/ 0 h 3136"/>
                <a:gd name="T167" fmla="*/ 2212 w 2212"/>
                <a:gd name="T168" fmla="*/ 3136 h 31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212" h="3136">
                  <a:moveTo>
                    <a:pt x="1499" y="91"/>
                  </a:moveTo>
                  <a:lnTo>
                    <a:pt x="1646" y="716"/>
                  </a:lnTo>
                  <a:lnTo>
                    <a:pt x="1676" y="863"/>
                  </a:lnTo>
                  <a:lnTo>
                    <a:pt x="1678" y="863"/>
                  </a:lnTo>
                  <a:lnTo>
                    <a:pt x="1688" y="865"/>
                  </a:lnTo>
                  <a:lnTo>
                    <a:pt x="1691" y="865"/>
                  </a:lnTo>
                  <a:lnTo>
                    <a:pt x="1697" y="868"/>
                  </a:lnTo>
                  <a:lnTo>
                    <a:pt x="1705" y="870"/>
                  </a:lnTo>
                  <a:lnTo>
                    <a:pt x="1714" y="876"/>
                  </a:lnTo>
                  <a:lnTo>
                    <a:pt x="1718" y="878"/>
                  </a:lnTo>
                  <a:lnTo>
                    <a:pt x="1722" y="880"/>
                  </a:lnTo>
                  <a:lnTo>
                    <a:pt x="1727" y="884"/>
                  </a:lnTo>
                  <a:lnTo>
                    <a:pt x="1733" y="885"/>
                  </a:lnTo>
                  <a:lnTo>
                    <a:pt x="1737" y="889"/>
                  </a:lnTo>
                  <a:lnTo>
                    <a:pt x="1743" y="893"/>
                  </a:lnTo>
                  <a:lnTo>
                    <a:pt x="1748" y="897"/>
                  </a:lnTo>
                  <a:lnTo>
                    <a:pt x="1756" y="903"/>
                  </a:lnTo>
                  <a:lnTo>
                    <a:pt x="1762" y="906"/>
                  </a:lnTo>
                  <a:lnTo>
                    <a:pt x="1767" y="912"/>
                  </a:lnTo>
                  <a:lnTo>
                    <a:pt x="1775" y="918"/>
                  </a:lnTo>
                  <a:lnTo>
                    <a:pt x="1783" y="923"/>
                  </a:lnTo>
                  <a:lnTo>
                    <a:pt x="1788" y="929"/>
                  </a:lnTo>
                  <a:lnTo>
                    <a:pt x="1796" y="935"/>
                  </a:lnTo>
                  <a:lnTo>
                    <a:pt x="1802" y="941"/>
                  </a:lnTo>
                  <a:lnTo>
                    <a:pt x="1811" y="950"/>
                  </a:lnTo>
                  <a:lnTo>
                    <a:pt x="1817" y="956"/>
                  </a:lnTo>
                  <a:lnTo>
                    <a:pt x="1824" y="963"/>
                  </a:lnTo>
                  <a:lnTo>
                    <a:pt x="1832" y="973"/>
                  </a:lnTo>
                  <a:lnTo>
                    <a:pt x="1840" y="982"/>
                  </a:lnTo>
                  <a:lnTo>
                    <a:pt x="1849" y="990"/>
                  </a:lnTo>
                  <a:lnTo>
                    <a:pt x="1857" y="999"/>
                  </a:lnTo>
                  <a:lnTo>
                    <a:pt x="1864" y="1009"/>
                  </a:lnTo>
                  <a:lnTo>
                    <a:pt x="1874" y="1020"/>
                  </a:lnTo>
                  <a:lnTo>
                    <a:pt x="1881" y="1030"/>
                  </a:lnTo>
                  <a:lnTo>
                    <a:pt x="1889" y="1043"/>
                  </a:lnTo>
                  <a:lnTo>
                    <a:pt x="1898" y="1055"/>
                  </a:lnTo>
                  <a:lnTo>
                    <a:pt x="1906" y="1066"/>
                  </a:lnTo>
                  <a:lnTo>
                    <a:pt x="1916" y="1079"/>
                  </a:lnTo>
                  <a:lnTo>
                    <a:pt x="1925" y="1093"/>
                  </a:lnTo>
                  <a:lnTo>
                    <a:pt x="1935" y="1106"/>
                  </a:lnTo>
                  <a:lnTo>
                    <a:pt x="1944" y="1123"/>
                  </a:lnTo>
                  <a:lnTo>
                    <a:pt x="1952" y="1136"/>
                  </a:lnTo>
                  <a:lnTo>
                    <a:pt x="1961" y="1151"/>
                  </a:lnTo>
                  <a:lnTo>
                    <a:pt x="1969" y="1169"/>
                  </a:lnTo>
                  <a:lnTo>
                    <a:pt x="1978" y="1186"/>
                  </a:lnTo>
                  <a:lnTo>
                    <a:pt x="1988" y="1203"/>
                  </a:lnTo>
                  <a:lnTo>
                    <a:pt x="1997" y="1222"/>
                  </a:lnTo>
                  <a:lnTo>
                    <a:pt x="2007" y="1239"/>
                  </a:lnTo>
                  <a:lnTo>
                    <a:pt x="2016" y="1260"/>
                  </a:lnTo>
                  <a:lnTo>
                    <a:pt x="2026" y="1279"/>
                  </a:lnTo>
                  <a:lnTo>
                    <a:pt x="2033" y="1300"/>
                  </a:lnTo>
                  <a:lnTo>
                    <a:pt x="2043" y="1321"/>
                  </a:lnTo>
                  <a:lnTo>
                    <a:pt x="2052" y="1343"/>
                  </a:lnTo>
                  <a:lnTo>
                    <a:pt x="2062" y="1366"/>
                  </a:lnTo>
                  <a:lnTo>
                    <a:pt x="2071" y="1389"/>
                  </a:lnTo>
                  <a:lnTo>
                    <a:pt x="2081" y="1414"/>
                  </a:lnTo>
                  <a:lnTo>
                    <a:pt x="2090" y="1438"/>
                  </a:lnTo>
                  <a:lnTo>
                    <a:pt x="2098" y="1463"/>
                  </a:lnTo>
                  <a:lnTo>
                    <a:pt x="2108" y="1488"/>
                  </a:lnTo>
                  <a:lnTo>
                    <a:pt x="2115" y="1511"/>
                  </a:lnTo>
                  <a:lnTo>
                    <a:pt x="2123" y="1533"/>
                  </a:lnTo>
                  <a:lnTo>
                    <a:pt x="2130" y="1556"/>
                  </a:lnTo>
                  <a:lnTo>
                    <a:pt x="2136" y="1577"/>
                  </a:lnTo>
                  <a:lnTo>
                    <a:pt x="2144" y="1598"/>
                  </a:lnTo>
                  <a:lnTo>
                    <a:pt x="2149" y="1621"/>
                  </a:lnTo>
                  <a:lnTo>
                    <a:pt x="2155" y="1640"/>
                  </a:lnTo>
                  <a:lnTo>
                    <a:pt x="2161" y="1659"/>
                  </a:lnTo>
                  <a:lnTo>
                    <a:pt x="2166" y="1676"/>
                  </a:lnTo>
                  <a:lnTo>
                    <a:pt x="2170" y="1697"/>
                  </a:lnTo>
                  <a:lnTo>
                    <a:pt x="2174" y="1714"/>
                  </a:lnTo>
                  <a:lnTo>
                    <a:pt x="2180" y="1731"/>
                  </a:lnTo>
                  <a:lnTo>
                    <a:pt x="2184" y="1748"/>
                  </a:lnTo>
                  <a:lnTo>
                    <a:pt x="2187" y="1765"/>
                  </a:lnTo>
                  <a:lnTo>
                    <a:pt x="2189" y="1781"/>
                  </a:lnTo>
                  <a:lnTo>
                    <a:pt x="2191" y="1796"/>
                  </a:lnTo>
                  <a:lnTo>
                    <a:pt x="2195" y="1809"/>
                  </a:lnTo>
                  <a:lnTo>
                    <a:pt x="2197" y="1824"/>
                  </a:lnTo>
                  <a:lnTo>
                    <a:pt x="2199" y="1838"/>
                  </a:lnTo>
                  <a:lnTo>
                    <a:pt x="2203" y="1851"/>
                  </a:lnTo>
                  <a:lnTo>
                    <a:pt x="2204" y="1864"/>
                  </a:lnTo>
                  <a:lnTo>
                    <a:pt x="2206" y="1877"/>
                  </a:lnTo>
                  <a:lnTo>
                    <a:pt x="2206" y="1887"/>
                  </a:lnTo>
                  <a:lnTo>
                    <a:pt x="2208" y="1898"/>
                  </a:lnTo>
                  <a:lnTo>
                    <a:pt x="2208" y="1910"/>
                  </a:lnTo>
                  <a:lnTo>
                    <a:pt x="2210" y="1921"/>
                  </a:lnTo>
                  <a:lnTo>
                    <a:pt x="2210" y="1931"/>
                  </a:lnTo>
                  <a:lnTo>
                    <a:pt x="2210" y="1942"/>
                  </a:lnTo>
                  <a:lnTo>
                    <a:pt x="2210" y="1952"/>
                  </a:lnTo>
                  <a:lnTo>
                    <a:pt x="2212" y="1961"/>
                  </a:lnTo>
                  <a:lnTo>
                    <a:pt x="2210" y="1969"/>
                  </a:lnTo>
                  <a:lnTo>
                    <a:pt x="2210" y="1976"/>
                  </a:lnTo>
                  <a:lnTo>
                    <a:pt x="2210" y="1984"/>
                  </a:lnTo>
                  <a:lnTo>
                    <a:pt x="2210" y="1991"/>
                  </a:lnTo>
                  <a:lnTo>
                    <a:pt x="2208" y="1999"/>
                  </a:lnTo>
                  <a:lnTo>
                    <a:pt x="2208" y="2005"/>
                  </a:lnTo>
                  <a:lnTo>
                    <a:pt x="2208" y="2010"/>
                  </a:lnTo>
                  <a:lnTo>
                    <a:pt x="2208" y="2018"/>
                  </a:lnTo>
                  <a:lnTo>
                    <a:pt x="2206" y="2022"/>
                  </a:lnTo>
                  <a:lnTo>
                    <a:pt x="2206" y="2028"/>
                  </a:lnTo>
                  <a:lnTo>
                    <a:pt x="2204" y="2033"/>
                  </a:lnTo>
                  <a:lnTo>
                    <a:pt x="2204" y="2039"/>
                  </a:lnTo>
                  <a:lnTo>
                    <a:pt x="2203" y="2047"/>
                  </a:lnTo>
                  <a:lnTo>
                    <a:pt x="2201" y="2056"/>
                  </a:lnTo>
                  <a:lnTo>
                    <a:pt x="2197" y="2062"/>
                  </a:lnTo>
                  <a:lnTo>
                    <a:pt x="2195" y="2068"/>
                  </a:lnTo>
                  <a:lnTo>
                    <a:pt x="2193" y="2071"/>
                  </a:lnTo>
                  <a:lnTo>
                    <a:pt x="2191" y="2075"/>
                  </a:lnTo>
                  <a:lnTo>
                    <a:pt x="2189" y="2079"/>
                  </a:lnTo>
                  <a:lnTo>
                    <a:pt x="2189" y="2081"/>
                  </a:lnTo>
                  <a:lnTo>
                    <a:pt x="2018" y="2406"/>
                  </a:lnTo>
                  <a:lnTo>
                    <a:pt x="1676" y="2626"/>
                  </a:lnTo>
                  <a:lnTo>
                    <a:pt x="1594" y="3023"/>
                  </a:lnTo>
                  <a:lnTo>
                    <a:pt x="1524" y="3136"/>
                  </a:lnTo>
                  <a:lnTo>
                    <a:pt x="23" y="2453"/>
                  </a:lnTo>
                  <a:lnTo>
                    <a:pt x="23" y="2451"/>
                  </a:lnTo>
                  <a:lnTo>
                    <a:pt x="23" y="2449"/>
                  </a:lnTo>
                  <a:lnTo>
                    <a:pt x="21" y="2446"/>
                  </a:lnTo>
                  <a:lnTo>
                    <a:pt x="21" y="2440"/>
                  </a:lnTo>
                  <a:lnTo>
                    <a:pt x="21" y="2432"/>
                  </a:lnTo>
                  <a:lnTo>
                    <a:pt x="21" y="2425"/>
                  </a:lnTo>
                  <a:lnTo>
                    <a:pt x="19" y="2415"/>
                  </a:lnTo>
                  <a:lnTo>
                    <a:pt x="19" y="2404"/>
                  </a:lnTo>
                  <a:lnTo>
                    <a:pt x="17" y="2391"/>
                  </a:lnTo>
                  <a:lnTo>
                    <a:pt x="17" y="2377"/>
                  </a:lnTo>
                  <a:lnTo>
                    <a:pt x="15" y="2362"/>
                  </a:lnTo>
                  <a:lnTo>
                    <a:pt x="15" y="2347"/>
                  </a:lnTo>
                  <a:lnTo>
                    <a:pt x="13" y="2328"/>
                  </a:lnTo>
                  <a:lnTo>
                    <a:pt x="13" y="2311"/>
                  </a:lnTo>
                  <a:lnTo>
                    <a:pt x="11" y="2292"/>
                  </a:lnTo>
                  <a:lnTo>
                    <a:pt x="11" y="2273"/>
                  </a:lnTo>
                  <a:lnTo>
                    <a:pt x="9" y="2250"/>
                  </a:lnTo>
                  <a:lnTo>
                    <a:pt x="9" y="2227"/>
                  </a:lnTo>
                  <a:lnTo>
                    <a:pt x="8" y="2204"/>
                  </a:lnTo>
                  <a:lnTo>
                    <a:pt x="8" y="2182"/>
                  </a:lnTo>
                  <a:lnTo>
                    <a:pt x="6" y="2157"/>
                  </a:lnTo>
                  <a:lnTo>
                    <a:pt x="6" y="2132"/>
                  </a:lnTo>
                  <a:lnTo>
                    <a:pt x="4" y="2106"/>
                  </a:lnTo>
                  <a:lnTo>
                    <a:pt x="4" y="2079"/>
                  </a:lnTo>
                  <a:lnTo>
                    <a:pt x="4" y="2052"/>
                  </a:lnTo>
                  <a:lnTo>
                    <a:pt x="2" y="2024"/>
                  </a:lnTo>
                  <a:lnTo>
                    <a:pt x="2" y="1997"/>
                  </a:lnTo>
                  <a:lnTo>
                    <a:pt x="2" y="1969"/>
                  </a:lnTo>
                  <a:lnTo>
                    <a:pt x="0" y="1940"/>
                  </a:lnTo>
                  <a:lnTo>
                    <a:pt x="0" y="1912"/>
                  </a:lnTo>
                  <a:lnTo>
                    <a:pt x="0" y="1881"/>
                  </a:lnTo>
                  <a:lnTo>
                    <a:pt x="0" y="1853"/>
                  </a:lnTo>
                  <a:lnTo>
                    <a:pt x="0" y="1822"/>
                  </a:lnTo>
                  <a:lnTo>
                    <a:pt x="0" y="1792"/>
                  </a:lnTo>
                  <a:lnTo>
                    <a:pt x="0" y="1762"/>
                  </a:lnTo>
                  <a:lnTo>
                    <a:pt x="0" y="1733"/>
                  </a:lnTo>
                  <a:lnTo>
                    <a:pt x="0" y="1703"/>
                  </a:lnTo>
                  <a:lnTo>
                    <a:pt x="0" y="1672"/>
                  </a:lnTo>
                  <a:lnTo>
                    <a:pt x="0" y="1642"/>
                  </a:lnTo>
                  <a:lnTo>
                    <a:pt x="2" y="1613"/>
                  </a:lnTo>
                  <a:lnTo>
                    <a:pt x="2" y="1583"/>
                  </a:lnTo>
                  <a:lnTo>
                    <a:pt x="4" y="1552"/>
                  </a:lnTo>
                  <a:lnTo>
                    <a:pt x="4" y="1524"/>
                  </a:lnTo>
                  <a:lnTo>
                    <a:pt x="6" y="1495"/>
                  </a:lnTo>
                  <a:lnTo>
                    <a:pt x="8" y="1465"/>
                  </a:lnTo>
                  <a:lnTo>
                    <a:pt x="9" y="1438"/>
                  </a:lnTo>
                  <a:lnTo>
                    <a:pt x="11" y="1410"/>
                  </a:lnTo>
                  <a:lnTo>
                    <a:pt x="15" y="1383"/>
                  </a:lnTo>
                  <a:lnTo>
                    <a:pt x="17" y="1357"/>
                  </a:lnTo>
                  <a:lnTo>
                    <a:pt x="19" y="1332"/>
                  </a:lnTo>
                  <a:lnTo>
                    <a:pt x="21" y="1305"/>
                  </a:lnTo>
                  <a:lnTo>
                    <a:pt x="25" y="1281"/>
                  </a:lnTo>
                  <a:lnTo>
                    <a:pt x="28" y="1256"/>
                  </a:lnTo>
                  <a:lnTo>
                    <a:pt x="32" y="1233"/>
                  </a:lnTo>
                  <a:lnTo>
                    <a:pt x="36" y="1210"/>
                  </a:lnTo>
                  <a:lnTo>
                    <a:pt x="42" y="1191"/>
                  </a:lnTo>
                  <a:lnTo>
                    <a:pt x="46" y="1169"/>
                  </a:lnTo>
                  <a:lnTo>
                    <a:pt x="49" y="1150"/>
                  </a:lnTo>
                  <a:lnTo>
                    <a:pt x="55" y="1131"/>
                  </a:lnTo>
                  <a:lnTo>
                    <a:pt x="61" y="1113"/>
                  </a:lnTo>
                  <a:lnTo>
                    <a:pt x="66" y="1096"/>
                  </a:lnTo>
                  <a:lnTo>
                    <a:pt x="72" y="1083"/>
                  </a:lnTo>
                  <a:lnTo>
                    <a:pt x="80" y="1068"/>
                  </a:lnTo>
                  <a:lnTo>
                    <a:pt x="87" y="1056"/>
                  </a:lnTo>
                  <a:lnTo>
                    <a:pt x="93" y="1043"/>
                  </a:lnTo>
                  <a:lnTo>
                    <a:pt x="101" y="1032"/>
                  </a:lnTo>
                  <a:lnTo>
                    <a:pt x="108" y="1020"/>
                  </a:lnTo>
                  <a:lnTo>
                    <a:pt x="116" y="1009"/>
                  </a:lnTo>
                  <a:lnTo>
                    <a:pt x="123" y="998"/>
                  </a:lnTo>
                  <a:lnTo>
                    <a:pt x="133" y="986"/>
                  </a:lnTo>
                  <a:lnTo>
                    <a:pt x="142" y="975"/>
                  </a:lnTo>
                  <a:lnTo>
                    <a:pt x="152" y="963"/>
                  </a:lnTo>
                  <a:lnTo>
                    <a:pt x="160" y="952"/>
                  </a:lnTo>
                  <a:lnTo>
                    <a:pt x="169" y="941"/>
                  </a:lnTo>
                  <a:lnTo>
                    <a:pt x="179" y="931"/>
                  </a:lnTo>
                  <a:lnTo>
                    <a:pt x="190" y="922"/>
                  </a:lnTo>
                  <a:lnTo>
                    <a:pt x="199" y="910"/>
                  </a:lnTo>
                  <a:lnTo>
                    <a:pt x="211" y="901"/>
                  </a:lnTo>
                  <a:lnTo>
                    <a:pt x="222" y="889"/>
                  </a:lnTo>
                  <a:lnTo>
                    <a:pt x="234" y="882"/>
                  </a:lnTo>
                  <a:lnTo>
                    <a:pt x="243" y="870"/>
                  </a:lnTo>
                  <a:lnTo>
                    <a:pt x="255" y="861"/>
                  </a:lnTo>
                  <a:lnTo>
                    <a:pt x="264" y="853"/>
                  </a:lnTo>
                  <a:lnTo>
                    <a:pt x="275" y="844"/>
                  </a:lnTo>
                  <a:lnTo>
                    <a:pt x="289" y="834"/>
                  </a:lnTo>
                  <a:lnTo>
                    <a:pt x="300" y="825"/>
                  </a:lnTo>
                  <a:lnTo>
                    <a:pt x="312" y="817"/>
                  </a:lnTo>
                  <a:lnTo>
                    <a:pt x="323" y="809"/>
                  </a:lnTo>
                  <a:lnTo>
                    <a:pt x="332" y="800"/>
                  </a:lnTo>
                  <a:lnTo>
                    <a:pt x="344" y="792"/>
                  </a:lnTo>
                  <a:lnTo>
                    <a:pt x="355" y="785"/>
                  </a:lnTo>
                  <a:lnTo>
                    <a:pt x="369" y="777"/>
                  </a:lnTo>
                  <a:lnTo>
                    <a:pt x="380" y="768"/>
                  </a:lnTo>
                  <a:lnTo>
                    <a:pt x="391" y="762"/>
                  </a:lnTo>
                  <a:lnTo>
                    <a:pt x="403" y="754"/>
                  </a:lnTo>
                  <a:lnTo>
                    <a:pt x="414" y="749"/>
                  </a:lnTo>
                  <a:lnTo>
                    <a:pt x="424" y="741"/>
                  </a:lnTo>
                  <a:lnTo>
                    <a:pt x="435" y="735"/>
                  </a:lnTo>
                  <a:lnTo>
                    <a:pt x="445" y="730"/>
                  </a:lnTo>
                  <a:lnTo>
                    <a:pt x="456" y="724"/>
                  </a:lnTo>
                  <a:lnTo>
                    <a:pt x="466" y="716"/>
                  </a:lnTo>
                  <a:lnTo>
                    <a:pt x="477" y="711"/>
                  </a:lnTo>
                  <a:lnTo>
                    <a:pt x="486" y="705"/>
                  </a:lnTo>
                  <a:lnTo>
                    <a:pt x="496" y="701"/>
                  </a:lnTo>
                  <a:lnTo>
                    <a:pt x="505" y="695"/>
                  </a:lnTo>
                  <a:lnTo>
                    <a:pt x="515" y="688"/>
                  </a:lnTo>
                  <a:lnTo>
                    <a:pt x="524" y="684"/>
                  </a:lnTo>
                  <a:lnTo>
                    <a:pt x="534" y="680"/>
                  </a:lnTo>
                  <a:lnTo>
                    <a:pt x="542" y="674"/>
                  </a:lnTo>
                  <a:lnTo>
                    <a:pt x="549" y="671"/>
                  </a:lnTo>
                  <a:lnTo>
                    <a:pt x="557" y="667"/>
                  </a:lnTo>
                  <a:lnTo>
                    <a:pt x="566" y="665"/>
                  </a:lnTo>
                  <a:lnTo>
                    <a:pt x="572" y="661"/>
                  </a:lnTo>
                  <a:lnTo>
                    <a:pt x="580" y="657"/>
                  </a:lnTo>
                  <a:lnTo>
                    <a:pt x="585" y="654"/>
                  </a:lnTo>
                  <a:lnTo>
                    <a:pt x="593" y="652"/>
                  </a:lnTo>
                  <a:lnTo>
                    <a:pt x="599" y="648"/>
                  </a:lnTo>
                  <a:lnTo>
                    <a:pt x="602" y="646"/>
                  </a:lnTo>
                  <a:lnTo>
                    <a:pt x="608" y="644"/>
                  </a:lnTo>
                  <a:lnTo>
                    <a:pt x="614" y="642"/>
                  </a:lnTo>
                  <a:lnTo>
                    <a:pt x="619" y="638"/>
                  </a:lnTo>
                  <a:lnTo>
                    <a:pt x="627" y="636"/>
                  </a:lnTo>
                  <a:lnTo>
                    <a:pt x="629" y="636"/>
                  </a:lnTo>
                  <a:lnTo>
                    <a:pt x="631" y="636"/>
                  </a:lnTo>
                  <a:lnTo>
                    <a:pt x="688" y="196"/>
                  </a:lnTo>
                  <a:lnTo>
                    <a:pt x="688" y="194"/>
                  </a:lnTo>
                  <a:lnTo>
                    <a:pt x="692" y="192"/>
                  </a:lnTo>
                  <a:lnTo>
                    <a:pt x="697" y="186"/>
                  </a:lnTo>
                  <a:lnTo>
                    <a:pt x="705" y="178"/>
                  </a:lnTo>
                  <a:lnTo>
                    <a:pt x="709" y="175"/>
                  </a:lnTo>
                  <a:lnTo>
                    <a:pt x="713" y="169"/>
                  </a:lnTo>
                  <a:lnTo>
                    <a:pt x="718" y="165"/>
                  </a:lnTo>
                  <a:lnTo>
                    <a:pt x="726" y="159"/>
                  </a:lnTo>
                  <a:lnTo>
                    <a:pt x="732" y="154"/>
                  </a:lnTo>
                  <a:lnTo>
                    <a:pt x="739" y="148"/>
                  </a:lnTo>
                  <a:lnTo>
                    <a:pt x="747" y="142"/>
                  </a:lnTo>
                  <a:lnTo>
                    <a:pt x="756" y="139"/>
                  </a:lnTo>
                  <a:lnTo>
                    <a:pt x="766" y="131"/>
                  </a:lnTo>
                  <a:lnTo>
                    <a:pt x="775" y="123"/>
                  </a:lnTo>
                  <a:lnTo>
                    <a:pt x="779" y="120"/>
                  </a:lnTo>
                  <a:lnTo>
                    <a:pt x="785" y="116"/>
                  </a:lnTo>
                  <a:lnTo>
                    <a:pt x="790" y="112"/>
                  </a:lnTo>
                  <a:lnTo>
                    <a:pt x="796" y="110"/>
                  </a:lnTo>
                  <a:lnTo>
                    <a:pt x="800" y="106"/>
                  </a:lnTo>
                  <a:lnTo>
                    <a:pt x="806" y="102"/>
                  </a:lnTo>
                  <a:lnTo>
                    <a:pt x="811" y="99"/>
                  </a:lnTo>
                  <a:lnTo>
                    <a:pt x="819" y="95"/>
                  </a:lnTo>
                  <a:lnTo>
                    <a:pt x="825" y="91"/>
                  </a:lnTo>
                  <a:lnTo>
                    <a:pt x="830" y="89"/>
                  </a:lnTo>
                  <a:lnTo>
                    <a:pt x="838" y="85"/>
                  </a:lnTo>
                  <a:lnTo>
                    <a:pt x="846" y="82"/>
                  </a:lnTo>
                  <a:lnTo>
                    <a:pt x="851" y="78"/>
                  </a:lnTo>
                  <a:lnTo>
                    <a:pt x="857" y="74"/>
                  </a:lnTo>
                  <a:lnTo>
                    <a:pt x="865" y="70"/>
                  </a:lnTo>
                  <a:lnTo>
                    <a:pt x="872" y="68"/>
                  </a:lnTo>
                  <a:lnTo>
                    <a:pt x="878" y="64"/>
                  </a:lnTo>
                  <a:lnTo>
                    <a:pt x="886" y="61"/>
                  </a:lnTo>
                  <a:lnTo>
                    <a:pt x="893" y="57"/>
                  </a:lnTo>
                  <a:lnTo>
                    <a:pt x="903" y="53"/>
                  </a:lnTo>
                  <a:lnTo>
                    <a:pt x="910" y="49"/>
                  </a:lnTo>
                  <a:lnTo>
                    <a:pt x="918" y="45"/>
                  </a:lnTo>
                  <a:lnTo>
                    <a:pt x="927" y="42"/>
                  </a:lnTo>
                  <a:lnTo>
                    <a:pt x="935" y="38"/>
                  </a:lnTo>
                  <a:lnTo>
                    <a:pt x="943" y="34"/>
                  </a:lnTo>
                  <a:lnTo>
                    <a:pt x="952" y="30"/>
                  </a:lnTo>
                  <a:lnTo>
                    <a:pt x="962" y="28"/>
                  </a:lnTo>
                  <a:lnTo>
                    <a:pt x="971" y="25"/>
                  </a:lnTo>
                  <a:lnTo>
                    <a:pt x="979" y="21"/>
                  </a:lnTo>
                  <a:lnTo>
                    <a:pt x="988" y="17"/>
                  </a:lnTo>
                  <a:lnTo>
                    <a:pt x="998" y="15"/>
                  </a:lnTo>
                  <a:lnTo>
                    <a:pt x="1007" y="13"/>
                  </a:lnTo>
                  <a:lnTo>
                    <a:pt x="1015" y="9"/>
                  </a:lnTo>
                  <a:lnTo>
                    <a:pt x="1024" y="7"/>
                  </a:lnTo>
                  <a:lnTo>
                    <a:pt x="1034" y="6"/>
                  </a:lnTo>
                  <a:lnTo>
                    <a:pt x="1043" y="6"/>
                  </a:lnTo>
                  <a:lnTo>
                    <a:pt x="1051" y="4"/>
                  </a:lnTo>
                  <a:lnTo>
                    <a:pt x="1060" y="2"/>
                  </a:lnTo>
                  <a:lnTo>
                    <a:pt x="1068" y="0"/>
                  </a:lnTo>
                  <a:lnTo>
                    <a:pt x="1079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4" y="0"/>
                  </a:lnTo>
                  <a:lnTo>
                    <a:pt x="1114" y="0"/>
                  </a:lnTo>
                  <a:lnTo>
                    <a:pt x="1121" y="0"/>
                  </a:lnTo>
                  <a:lnTo>
                    <a:pt x="1131" y="0"/>
                  </a:lnTo>
                  <a:lnTo>
                    <a:pt x="1138" y="0"/>
                  </a:lnTo>
                  <a:lnTo>
                    <a:pt x="1148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2" y="2"/>
                  </a:lnTo>
                  <a:lnTo>
                    <a:pt x="1180" y="4"/>
                  </a:lnTo>
                  <a:lnTo>
                    <a:pt x="1188" y="4"/>
                  </a:lnTo>
                  <a:lnTo>
                    <a:pt x="1195" y="6"/>
                  </a:lnTo>
                  <a:lnTo>
                    <a:pt x="1203" y="6"/>
                  </a:lnTo>
                  <a:lnTo>
                    <a:pt x="1212" y="7"/>
                  </a:lnTo>
                  <a:lnTo>
                    <a:pt x="1218" y="9"/>
                  </a:lnTo>
                  <a:lnTo>
                    <a:pt x="1228" y="11"/>
                  </a:lnTo>
                  <a:lnTo>
                    <a:pt x="1235" y="11"/>
                  </a:lnTo>
                  <a:lnTo>
                    <a:pt x="1243" y="15"/>
                  </a:lnTo>
                  <a:lnTo>
                    <a:pt x="1248" y="15"/>
                  </a:lnTo>
                  <a:lnTo>
                    <a:pt x="1254" y="17"/>
                  </a:lnTo>
                  <a:lnTo>
                    <a:pt x="1262" y="19"/>
                  </a:lnTo>
                  <a:lnTo>
                    <a:pt x="1268" y="21"/>
                  </a:lnTo>
                  <a:lnTo>
                    <a:pt x="1273" y="23"/>
                  </a:lnTo>
                  <a:lnTo>
                    <a:pt x="1281" y="25"/>
                  </a:lnTo>
                  <a:lnTo>
                    <a:pt x="1287" y="26"/>
                  </a:lnTo>
                  <a:lnTo>
                    <a:pt x="1292" y="28"/>
                  </a:lnTo>
                  <a:lnTo>
                    <a:pt x="1298" y="30"/>
                  </a:lnTo>
                  <a:lnTo>
                    <a:pt x="1304" y="32"/>
                  </a:lnTo>
                  <a:lnTo>
                    <a:pt x="1309" y="34"/>
                  </a:lnTo>
                  <a:lnTo>
                    <a:pt x="1315" y="36"/>
                  </a:lnTo>
                  <a:lnTo>
                    <a:pt x="1325" y="40"/>
                  </a:lnTo>
                  <a:lnTo>
                    <a:pt x="1334" y="44"/>
                  </a:lnTo>
                  <a:lnTo>
                    <a:pt x="1340" y="45"/>
                  </a:lnTo>
                  <a:lnTo>
                    <a:pt x="1347" y="49"/>
                  </a:lnTo>
                  <a:lnTo>
                    <a:pt x="1353" y="53"/>
                  </a:lnTo>
                  <a:lnTo>
                    <a:pt x="1359" y="55"/>
                  </a:lnTo>
                  <a:lnTo>
                    <a:pt x="1366" y="57"/>
                  </a:lnTo>
                  <a:lnTo>
                    <a:pt x="1370" y="61"/>
                  </a:lnTo>
                  <a:lnTo>
                    <a:pt x="1499" y="9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Freeform 232"/>
            <p:cNvSpPr>
              <a:spLocks/>
            </p:cNvSpPr>
            <p:nvPr/>
          </p:nvSpPr>
          <p:spPr bwMode="auto">
            <a:xfrm>
              <a:off x="3422" y="2868"/>
              <a:ext cx="99" cy="275"/>
            </a:xfrm>
            <a:custGeom>
              <a:avLst/>
              <a:gdLst>
                <a:gd name="T0" fmla="*/ 61 w 197"/>
                <a:gd name="T1" fmla="*/ 67 h 549"/>
                <a:gd name="T2" fmla="*/ 0 w 197"/>
                <a:gd name="T3" fmla="*/ 186 h 549"/>
                <a:gd name="T4" fmla="*/ 29 w 197"/>
                <a:gd name="T5" fmla="*/ 275 h 549"/>
                <a:gd name="T6" fmla="*/ 99 w 197"/>
                <a:gd name="T7" fmla="*/ 275 h 549"/>
                <a:gd name="T8" fmla="*/ 81 w 197"/>
                <a:gd name="T9" fmla="*/ 0 h 549"/>
                <a:gd name="T10" fmla="*/ 61 w 197"/>
                <a:gd name="T11" fmla="*/ 67 h 549"/>
                <a:gd name="T12" fmla="*/ 61 w 197"/>
                <a:gd name="T13" fmla="*/ 67 h 5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7"/>
                <a:gd name="T22" fmla="*/ 0 h 549"/>
                <a:gd name="T23" fmla="*/ 197 w 197"/>
                <a:gd name="T24" fmla="*/ 549 h 5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7" h="549">
                  <a:moveTo>
                    <a:pt x="121" y="133"/>
                  </a:moveTo>
                  <a:lnTo>
                    <a:pt x="0" y="372"/>
                  </a:lnTo>
                  <a:lnTo>
                    <a:pt x="57" y="549"/>
                  </a:lnTo>
                  <a:lnTo>
                    <a:pt x="197" y="549"/>
                  </a:lnTo>
                  <a:lnTo>
                    <a:pt x="16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8CB0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Freeform 233"/>
            <p:cNvSpPr>
              <a:spLocks/>
            </p:cNvSpPr>
            <p:nvPr/>
          </p:nvSpPr>
          <p:spPr bwMode="auto">
            <a:xfrm>
              <a:off x="3143" y="1997"/>
              <a:ext cx="1383" cy="1633"/>
            </a:xfrm>
            <a:custGeom>
              <a:avLst/>
              <a:gdLst>
                <a:gd name="T0" fmla="*/ 823 w 2765"/>
                <a:gd name="T1" fmla="*/ 75 h 3267"/>
                <a:gd name="T2" fmla="*/ 855 w 2765"/>
                <a:gd name="T3" fmla="*/ 109 h 3267"/>
                <a:gd name="T4" fmla="*/ 882 w 2765"/>
                <a:gd name="T5" fmla="*/ 149 h 3267"/>
                <a:gd name="T6" fmla="*/ 891 w 2765"/>
                <a:gd name="T7" fmla="*/ 174 h 3267"/>
                <a:gd name="T8" fmla="*/ 894 w 2765"/>
                <a:gd name="T9" fmla="*/ 202 h 3267"/>
                <a:gd name="T10" fmla="*/ 892 w 2765"/>
                <a:gd name="T11" fmla="*/ 228 h 3267"/>
                <a:gd name="T12" fmla="*/ 888 w 2765"/>
                <a:gd name="T13" fmla="*/ 261 h 3267"/>
                <a:gd name="T14" fmla="*/ 878 w 2765"/>
                <a:gd name="T15" fmla="*/ 294 h 3267"/>
                <a:gd name="T16" fmla="*/ 946 w 2765"/>
                <a:gd name="T17" fmla="*/ 455 h 3267"/>
                <a:gd name="T18" fmla="*/ 974 w 2765"/>
                <a:gd name="T19" fmla="*/ 473 h 3267"/>
                <a:gd name="T20" fmla="*/ 1004 w 2765"/>
                <a:gd name="T21" fmla="*/ 495 h 3267"/>
                <a:gd name="T22" fmla="*/ 1038 w 2765"/>
                <a:gd name="T23" fmla="*/ 522 h 3267"/>
                <a:gd name="T24" fmla="*/ 1072 w 2765"/>
                <a:gd name="T25" fmla="*/ 555 h 3267"/>
                <a:gd name="T26" fmla="*/ 1101 w 2765"/>
                <a:gd name="T27" fmla="*/ 591 h 3267"/>
                <a:gd name="T28" fmla="*/ 1125 w 2765"/>
                <a:gd name="T29" fmla="*/ 631 h 3267"/>
                <a:gd name="T30" fmla="*/ 1142 w 2765"/>
                <a:gd name="T31" fmla="*/ 673 h 3267"/>
                <a:gd name="T32" fmla="*/ 1160 w 2765"/>
                <a:gd name="T33" fmla="*/ 719 h 3267"/>
                <a:gd name="T34" fmla="*/ 1177 w 2765"/>
                <a:gd name="T35" fmla="*/ 767 h 3267"/>
                <a:gd name="T36" fmla="*/ 1194 w 2765"/>
                <a:gd name="T37" fmla="*/ 810 h 3267"/>
                <a:gd name="T38" fmla="*/ 1206 w 2765"/>
                <a:gd name="T39" fmla="*/ 847 h 3267"/>
                <a:gd name="T40" fmla="*/ 1216 w 2765"/>
                <a:gd name="T41" fmla="*/ 877 h 3267"/>
                <a:gd name="T42" fmla="*/ 1221 w 2765"/>
                <a:gd name="T43" fmla="*/ 895 h 3267"/>
                <a:gd name="T44" fmla="*/ 1227 w 2765"/>
                <a:gd name="T45" fmla="*/ 926 h 3267"/>
                <a:gd name="T46" fmla="*/ 1233 w 2765"/>
                <a:gd name="T47" fmla="*/ 966 h 3267"/>
                <a:gd name="T48" fmla="*/ 1235 w 2765"/>
                <a:gd name="T49" fmla="*/ 1010 h 3267"/>
                <a:gd name="T50" fmla="*/ 1230 w 2765"/>
                <a:gd name="T51" fmla="*/ 1034 h 3267"/>
                <a:gd name="T52" fmla="*/ 1222 w 2765"/>
                <a:gd name="T53" fmla="*/ 1058 h 3267"/>
                <a:gd name="T54" fmla="*/ 1210 w 2765"/>
                <a:gd name="T55" fmla="*/ 1088 h 3267"/>
                <a:gd name="T56" fmla="*/ 1197 w 2765"/>
                <a:gd name="T57" fmla="*/ 1118 h 3267"/>
                <a:gd name="T58" fmla="*/ 1033 w 2765"/>
                <a:gd name="T59" fmla="*/ 1224 h 3267"/>
                <a:gd name="T60" fmla="*/ 1004 w 2765"/>
                <a:gd name="T61" fmla="*/ 1238 h 3267"/>
                <a:gd name="T62" fmla="*/ 973 w 2765"/>
                <a:gd name="T63" fmla="*/ 1252 h 3267"/>
                <a:gd name="T64" fmla="*/ 942 w 2765"/>
                <a:gd name="T65" fmla="*/ 1269 h 3267"/>
                <a:gd name="T66" fmla="*/ 913 w 2765"/>
                <a:gd name="T67" fmla="*/ 1287 h 3267"/>
                <a:gd name="T68" fmla="*/ 884 w 2765"/>
                <a:gd name="T69" fmla="*/ 1314 h 3267"/>
                <a:gd name="T70" fmla="*/ 871 w 2765"/>
                <a:gd name="T71" fmla="*/ 1349 h 3267"/>
                <a:gd name="T72" fmla="*/ 865 w 2765"/>
                <a:gd name="T73" fmla="*/ 1390 h 3267"/>
                <a:gd name="T74" fmla="*/ 865 w 2765"/>
                <a:gd name="T75" fmla="*/ 1425 h 3267"/>
                <a:gd name="T76" fmla="*/ 871 w 2765"/>
                <a:gd name="T77" fmla="*/ 1450 h 3267"/>
                <a:gd name="T78" fmla="*/ 877 w 2765"/>
                <a:gd name="T79" fmla="*/ 1477 h 3267"/>
                <a:gd name="T80" fmla="*/ 887 w 2765"/>
                <a:gd name="T81" fmla="*/ 1508 h 3267"/>
                <a:gd name="T82" fmla="*/ 585 w 2765"/>
                <a:gd name="T83" fmla="*/ 0 h 3267"/>
                <a:gd name="T84" fmla="*/ 192 w 2765"/>
                <a:gd name="T85" fmla="*/ 1080 h 3267"/>
                <a:gd name="T86" fmla="*/ 214 w 2765"/>
                <a:gd name="T87" fmla="*/ 704 h 3267"/>
                <a:gd name="T88" fmla="*/ 229 w 2765"/>
                <a:gd name="T89" fmla="*/ 673 h 3267"/>
                <a:gd name="T90" fmla="*/ 246 w 2765"/>
                <a:gd name="T91" fmla="*/ 641 h 3267"/>
                <a:gd name="T92" fmla="*/ 267 w 2765"/>
                <a:gd name="T93" fmla="*/ 606 h 3267"/>
                <a:gd name="T94" fmla="*/ 289 w 2765"/>
                <a:gd name="T95" fmla="*/ 571 h 3267"/>
                <a:gd name="T96" fmla="*/ 312 w 2765"/>
                <a:gd name="T97" fmla="*/ 540 h 3267"/>
                <a:gd name="T98" fmla="*/ 345 w 2765"/>
                <a:gd name="T99" fmla="*/ 506 h 3267"/>
                <a:gd name="T100" fmla="*/ 385 w 2765"/>
                <a:gd name="T101" fmla="*/ 469 h 3267"/>
                <a:gd name="T102" fmla="*/ 416 w 2765"/>
                <a:gd name="T103" fmla="*/ 440 h 3267"/>
                <a:gd name="T104" fmla="*/ 544 w 2765"/>
                <a:gd name="T105" fmla="*/ 283 h 3267"/>
                <a:gd name="T106" fmla="*/ 541 w 2765"/>
                <a:gd name="T107" fmla="*/ 251 h 3267"/>
                <a:gd name="T108" fmla="*/ 540 w 2765"/>
                <a:gd name="T109" fmla="*/ 226 h 3267"/>
                <a:gd name="T110" fmla="*/ 538 w 2765"/>
                <a:gd name="T111" fmla="*/ 198 h 3267"/>
                <a:gd name="T112" fmla="*/ 539 w 2765"/>
                <a:gd name="T113" fmla="*/ 174 h 3267"/>
                <a:gd name="T114" fmla="*/ 543 w 2765"/>
                <a:gd name="T115" fmla="*/ 144 h 3267"/>
                <a:gd name="T116" fmla="*/ 566 w 2765"/>
                <a:gd name="T117" fmla="*/ 130 h 3267"/>
                <a:gd name="T118" fmla="*/ 591 w 2765"/>
                <a:gd name="T119" fmla="*/ 128 h 3267"/>
                <a:gd name="T120" fmla="*/ 753 w 2765"/>
                <a:gd name="T121" fmla="*/ 40 h 326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65"/>
                <a:gd name="T184" fmla="*/ 0 h 3267"/>
                <a:gd name="T185" fmla="*/ 2765 w 2765"/>
                <a:gd name="T186" fmla="*/ 3267 h 326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65" h="3267">
                  <a:moveTo>
                    <a:pt x="1613" y="122"/>
                  </a:moveTo>
                  <a:lnTo>
                    <a:pt x="1613" y="124"/>
                  </a:lnTo>
                  <a:lnTo>
                    <a:pt x="1619" y="128"/>
                  </a:lnTo>
                  <a:lnTo>
                    <a:pt x="1621" y="130"/>
                  </a:lnTo>
                  <a:lnTo>
                    <a:pt x="1625" y="133"/>
                  </a:lnTo>
                  <a:lnTo>
                    <a:pt x="1630" y="135"/>
                  </a:lnTo>
                  <a:lnTo>
                    <a:pt x="1636" y="141"/>
                  </a:lnTo>
                  <a:lnTo>
                    <a:pt x="1640" y="145"/>
                  </a:lnTo>
                  <a:lnTo>
                    <a:pt x="1646" y="150"/>
                  </a:lnTo>
                  <a:lnTo>
                    <a:pt x="1651" y="156"/>
                  </a:lnTo>
                  <a:lnTo>
                    <a:pt x="1659" y="164"/>
                  </a:lnTo>
                  <a:lnTo>
                    <a:pt x="1667" y="169"/>
                  </a:lnTo>
                  <a:lnTo>
                    <a:pt x="1674" y="177"/>
                  </a:lnTo>
                  <a:lnTo>
                    <a:pt x="1680" y="185"/>
                  </a:lnTo>
                  <a:lnTo>
                    <a:pt x="1689" y="194"/>
                  </a:lnTo>
                  <a:lnTo>
                    <a:pt x="1695" y="202"/>
                  </a:lnTo>
                  <a:lnTo>
                    <a:pt x="1703" y="211"/>
                  </a:lnTo>
                  <a:lnTo>
                    <a:pt x="1710" y="219"/>
                  </a:lnTo>
                  <a:lnTo>
                    <a:pt x="1718" y="228"/>
                  </a:lnTo>
                  <a:lnTo>
                    <a:pt x="1724" y="236"/>
                  </a:lnTo>
                  <a:lnTo>
                    <a:pt x="1731" y="247"/>
                  </a:lnTo>
                  <a:lnTo>
                    <a:pt x="1739" y="257"/>
                  </a:lnTo>
                  <a:lnTo>
                    <a:pt x="1746" y="268"/>
                  </a:lnTo>
                  <a:lnTo>
                    <a:pt x="1752" y="278"/>
                  </a:lnTo>
                  <a:lnTo>
                    <a:pt x="1758" y="287"/>
                  </a:lnTo>
                  <a:lnTo>
                    <a:pt x="1760" y="293"/>
                  </a:lnTo>
                  <a:lnTo>
                    <a:pt x="1763" y="299"/>
                  </a:lnTo>
                  <a:lnTo>
                    <a:pt x="1765" y="304"/>
                  </a:lnTo>
                  <a:lnTo>
                    <a:pt x="1769" y="310"/>
                  </a:lnTo>
                  <a:lnTo>
                    <a:pt x="1771" y="314"/>
                  </a:lnTo>
                  <a:lnTo>
                    <a:pt x="1773" y="320"/>
                  </a:lnTo>
                  <a:lnTo>
                    <a:pt x="1775" y="325"/>
                  </a:lnTo>
                  <a:lnTo>
                    <a:pt x="1777" y="331"/>
                  </a:lnTo>
                  <a:lnTo>
                    <a:pt x="1779" y="335"/>
                  </a:lnTo>
                  <a:lnTo>
                    <a:pt x="1781" y="342"/>
                  </a:lnTo>
                  <a:lnTo>
                    <a:pt x="1782" y="348"/>
                  </a:lnTo>
                  <a:lnTo>
                    <a:pt x="1784" y="354"/>
                  </a:lnTo>
                  <a:lnTo>
                    <a:pt x="1784" y="363"/>
                  </a:lnTo>
                  <a:lnTo>
                    <a:pt x="1786" y="373"/>
                  </a:lnTo>
                  <a:lnTo>
                    <a:pt x="1786" y="378"/>
                  </a:lnTo>
                  <a:lnTo>
                    <a:pt x="1788" y="384"/>
                  </a:lnTo>
                  <a:lnTo>
                    <a:pt x="1788" y="390"/>
                  </a:lnTo>
                  <a:lnTo>
                    <a:pt x="1788" y="396"/>
                  </a:lnTo>
                  <a:lnTo>
                    <a:pt x="1788" y="399"/>
                  </a:lnTo>
                  <a:lnTo>
                    <a:pt x="1788" y="405"/>
                  </a:lnTo>
                  <a:lnTo>
                    <a:pt x="1788" y="413"/>
                  </a:lnTo>
                  <a:lnTo>
                    <a:pt x="1788" y="418"/>
                  </a:lnTo>
                  <a:lnTo>
                    <a:pt x="1788" y="424"/>
                  </a:lnTo>
                  <a:lnTo>
                    <a:pt x="1788" y="430"/>
                  </a:lnTo>
                  <a:lnTo>
                    <a:pt x="1788" y="436"/>
                  </a:lnTo>
                  <a:lnTo>
                    <a:pt x="1788" y="441"/>
                  </a:lnTo>
                  <a:lnTo>
                    <a:pt x="1786" y="445"/>
                  </a:lnTo>
                  <a:lnTo>
                    <a:pt x="1786" y="451"/>
                  </a:lnTo>
                  <a:lnTo>
                    <a:pt x="1784" y="456"/>
                  </a:lnTo>
                  <a:lnTo>
                    <a:pt x="1784" y="462"/>
                  </a:lnTo>
                  <a:lnTo>
                    <a:pt x="1784" y="466"/>
                  </a:lnTo>
                  <a:lnTo>
                    <a:pt x="1784" y="472"/>
                  </a:lnTo>
                  <a:lnTo>
                    <a:pt x="1782" y="477"/>
                  </a:lnTo>
                  <a:lnTo>
                    <a:pt x="1782" y="483"/>
                  </a:lnTo>
                  <a:lnTo>
                    <a:pt x="1781" y="493"/>
                  </a:lnTo>
                  <a:lnTo>
                    <a:pt x="1779" y="502"/>
                  </a:lnTo>
                  <a:lnTo>
                    <a:pt x="1777" y="512"/>
                  </a:lnTo>
                  <a:lnTo>
                    <a:pt x="1775" y="523"/>
                  </a:lnTo>
                  <a:lnTo>
                    <a:pt x="1773" y="531"/>
                  </a:lnTo>
                  <a:lnTo>
                    <a:pt x="1771" y="538"/>
                  </a:lnTo>
                  <a:lnTo>
                    <a:pt x="1767" y="546"/>
                  </a:lnTo>
                  <a:lnTo>
                    <a:pt x="1765" y="555"/>
                  </a:lnTo>
                  <a:lnTo>
                    <a:pt x="1763" y="563"/>
                  </a:lnTo>
                  <a:lnTo>
                    <a:pt x="1762" y="570"/>
                  </a:lnTo>
                  <a:lnTo>
                    <a:pt x="1760" y="576"/>
                  </a:lnTo>
                  <a:lnTo>
                    <a:pt x="1758" y="582"/>
                  </a:lnTo>
                  <a:lnTo>
                    <a:pt x="1756" y="588"/>
                  </a:lnTo>
                  <a:lnTo>
                    <a:pt x="1754" y="591"/>
                  </a:lnTo>
                  <a:lnTo>
                    <a:pt x="1752" y="595"/>
                  </a:lnTo>
                  <a:lnTo>
                    <a:pt x="1752" y="599"/>
                  </a:lnTo>
                  <a:lnTo>
                    <a:pt x="1750" y="605"/>
                  </a:lnTo>
                  <a:lnTo>
                    <a:pt x="1750" y="607"/>
                  </a:lnTo>
                  <a:lnTo>
                    <a:pt x="1750" y="785"/>
                  </a:lnTo>
                  <a:lnTo>
                    <a:pt x="1832" y="804"/>
                  </a:lnTo>
                  <a:lnTo>
                    <a:pt x="1889" y="909"/>
                  </a:lnTo>
                  <a:lnTo>
                    <a:pt x="1891" y="911"/>
                  </a:lnTo>
                  <a:lnTo>
                    <a:pt x="1895" y="913"/>
                  </a:lnTo>
                  <a:lnTo>
                    <a:pt x="1900" y="916"/>
                  </a:lnTo>
                  <a:lnTo>
                    <a:pt x="1906" y="918"/>
                  </a:lnTo>
                  <a:lnTo>
                    <a:pt x="1914" y="924"/>
                  </a:lnTo>
                  <a:lnTo>
                    <a:pt x="1923" y="930"/>
                  </a:lnTo>
                  <a:lnTo>
                    <a:pt x="1933" y="937"/>
                  </a:lnTo>
                  <a:lnTo>
                    <a:pt x="1938" y="939"/>
                  </a:lnTo>
                  <a:lnTo>
                    <a:pt x="1942" y="943"/>
                  </a:lnTo>
                  <a:lnTo>
                    <a:pt x="1948" y="947"/>
                  </a:lnTo>
                  <a:lnTo>
                    <a:pt x="1953" y="951"/>
                  </a:lnTo>
                  <a:lnTo>
                    <a:pt x="1959" y="954"/>
                  </a:lnTo>
                  <a:lnTo>
                    <a:pt x="1965" y="960"/>
                  </a:lnTo>
                  <a:lnTo>
                    <a:pt x="1973" y="964"/>
                  </a:lnTo>
                  <a:lnTo>
                    <a:pt x="1980" y="970"/>
                  </a:lnTo>
                  <a:lnTo>
                    <a:pt x="1986" y="973"/>
                  </a:lnTo>
                  <a:lnTo>
                    <a:pt x="1993" y="979"/>
                  </a:lnTo>
                  <a:lnTo>
                    <a:pt x="1999" y="985"/>
                  </a:lnTo>
                  <a:lnTo>
                    <a:pt x="2007" y="990"/>
                  </a:lnTo>
                  <a:lnTo>
                    <a:pt x="2014" y="996"/>
                  </a:lnTo>
                  <a:lnTo>
                    <a:pt x="2022" y="1002"/>
                  </a:lnTo>
                  <a:lnTo>
                    <a:pt x="2030" y="1008"/>
                  </a:lnTo>
                  <a:lnTo>
                    <a:pt x="2037" y="1013"/>
                  </a:lnTo>
                  <a:lnTo>
                    <a:pt x="2045" y="1019"/>
                  </a:lnTo>
                  <a:lnTo>
                    <a:pt x="2052" y="1025"/>
                  </a:lnTo>
                  <a:lnTo>
                    <a:pt x="2060" y="1032"/>
                  </a:lnTo>
                  <a:lnTo>
                    <a:pt x="2068" y="1040"/>
                  </a:lnTo>
                  <a:lnTo>
                    <a:pt x="2075" y="1044"/>
                  </a:lnTo>
                  <a:lnTo>
                    <a:pt x="2083" y="1051"/>
                  </a:lnTo>
                  <a:lnTo>
                    <a:pt x="2090" y="1059"/>
                  </a:lnTo>
                  <a:lnTo>
                    <a:pt x="2098" y="1066"/>
                  </a:lnTo>
                  <a:lnTo>
                    <a:pt x="2106" y="1072"/>
                  </a:lnTo>
                  <a:lnTo>
                    <a:pt x="2113" y="1080"/>
                  </a:lnTo>
                  <a:lnTo>
                    <a:pt x="2121" y="1087"/>
                  </a:lnTo>
                  <a:lnTo>
                    <a:pt x="2128" y="1095"/>
                  </a:lnTo>
                  <a:lnTo>
                    <a:pt x="2136" y="1103"/>
                  </a:lnTo>
                  <a:lnTo>
                    <a:pt x="2144" y="1110"/>
                  </a:lnTo>
                  <a:lnTo>
                    <a:pt x="2151" y="1118"/>
                  </a:lnTo>
                  <a:lnTo>
                    <a:pt x="2159" y="1127"/>
                  </a:lnTo>
                  <a:lnTo>
                    <a:pt x="2164" y="1133"/>
                  </a:lnTo>
                  <a:lnTo>
                    <a:pt x="2172" y="1141"/>
                  </a:lnTo>
                  <a:lnTo>
                    <a:pt x="2178" y="1148"/>
                  </a:lnTo>
                  <a:lnTo>
                    <a:pt x="2185" y="1158"/>
                  </a:lnTo>
                  <a:lnTo>
                    <a:pt x="2191" y="1165"/>
                  </a:lnTo>
                  <a:lnTo>
                    <a:pt x="2197" y="1173"/>
                  </a:lnTo>
                  <a:lnTo>
                    <a:pt x="2202" y="1182"/>
                  </a:lnTo>
                  <a:lnTo>
                    <a:pt x="2210" y="1192"/>
                  </a:lnTo>
                  <a:lnTo>
                    <a:pt x="2216" y="1199"/>
                  </a:lnTo>
                  <a:lnTo>
                    <a:pt x="2221" y="1209"/>
                  </a:lnTo>
                  <a:lnTo>
                    <a:pt x="2227" y="1217"/>
                  </a:lnTo>
                  <a:lnTo>
                    <a:pt x="2233" y="1226"/>
                  </a:lnTo>
                  <a:lnTo>
                    <a:pt x="2237" y="1234"/>
                  </a:lnTo>
                  <a:lnTo>
                    <a:pt x="2240" y="1243"/>
                  </a:lnTo>
                  <a:lnTo>
                    <a:pt x="2246" y="1251"/>
                  </a:lnTo>
                  <a:lnTo>
                    <a:pt x="2250" y="1262"/>
                  </a:lnTo>
                  <a:lnTo>
                    <a:pt x="2254" y="1270"/>
                  </a:lnTo>
                  <a:lnTo>
                    <a:pt x="2258" y="1279"/>
                  </a:lnTo>
                  <a:lnTo>
                    <a:pt x="2261" y="1287"/>
                  </a:lnTo>
                  <a:lnTo>
                    <a:pt x="2265" y="1296"/>
                  </a:lnTo>
                  <a:lnTo>
                    <a:pt x="2269" y="1306"/>
                  </a:lnTo>
                  <a:lnTo>
                    <a:pt x="2273" y="1315"/>
                  </a:lnTo>
                  <a:lnTo>
                    <a:pt x="2277" y="1325"/>
                  </a:lnTo>
                  <a:lnTo>
                    <a:pt x="2282" y="1336"/>
                  </a:lnTo>
                  <a:lnTo>
                    <a:pt x="2284" y="1346"/>
                  </a:lnTo>
                  <a:lnTo>
                    <a:pt x="2290" y="1355"/>
                  </a:lnTo>
                  <a:lnTo>
                    <a:pt x="2292" y="1365"/>
                  </a:lnTo>
                  <a:lnTo>
                    <a:pt x="2297" y="1376"/>
                  </a:lnTo>
                  <a:lnTo>
                    <a:pt x="2301" y="1386"/>
                  </a:lnTo>
                  <a:lnTo>
                    <a:pt x="2305" y="1397"/>
                  </a:lnTo>
                  <a:lnTo>
                    <a:pt x="2309" y="1407"/>
                  </a:lnTo>
                  <a:lnTo>
                    <a:pt x="2313" y="1418"/>
                  </a:lnTo>
                  <a:lnTo>
                    <a:pt x="2316" y="1428"/>
                  </a:lnTo>
                  <a:lnTo>
                    <a:pt x="2320" y="1439"/>
                  </a:lnTo>
                  <a:lnTo>
                    <a:pt x="2324" y="1448"/>
                  </a:lnTo>
                  <a:lnTo>
                    <a:pt x="2328" y="1460"/>
                  </a:lnTo>
                  <a:lnTo>
                    <a:pt x="2332" y="1471"/>
                  </a:lnTo>
                  <a:lnTo>
                    <a:pt x="2335" y="1481"/>
                  </a:lnTo>
                  <a:lnTo>
                    <a:pt x="2339" y="1492"/>
                  </a:lnTo>
                  <a:lnTo>
                    <a:pt x="2345" y="1504"/>
                  </a:lnTo>
                  <a:lnTo>
                    <a:pt x="2347" y="1513"/>
                  </a:lnTo>
                  <a:lnTo>
                    <a:pt x="2351" y="1523"/>
                  </a:lnTo>
                  <a:lnTo>
                    <a:pt x="2354" y="1534"/>
                  </a:lnTo>
                  <a:lnTo>
                    <a:pt x="2358" y="1545"/>
                  </a:lnTo>
                  <a:lnTo>
                    <a:pt x="2362" y="1555"/>
                  </a:lnTo>
                  <a:lnTo>
                    <a:pt x="2366" y="1564"/>
                  </a:lnTo>
                  <a:lnTo>
                    <a:pt x="2370" y="1574"/>
                  </a:lnTo>
                  <a:lnTo>
                    <a:pt x="2373" y="1585"/>
                  </a:lnTo>
                  <a:lnTo>
                    <a:pt x="2377" y="1593"/>
                  </a:lnTo>
                  <a:lnTo>
                    <a:pt x="2379" y="1602"/>
                  </a:lnTo>
                  <a:lnTo>
                    <a:pt x="2383" y="1612"/>
                  </a:lnTo>
                  <a:lnTo>
                    <a:pt x="2387" y="1621"/>
                  </a:lnTo>
                  <a:lnTo>
                    <a:pt x="2389" y="1631"/>
                  </a:lnTo>
                  <a:lnTo>
                    <a:pt x="2393" y="1638"/>
                  </a:lnTo>
                  <a:lnTo>
                    <a:pt x="2394" y="1648"/>
                  </a:lnTo>
                  <a:lnTo>
                    <a:pt x="2398" y="1656"/>
                  </a:lnTo>
                  <a:lnTo>
                    <a:pt x="2400" y="1663"/>
                  </a:lnTo>
                  <a:lnTo>
                    <a:pt x="2404" y="1671"/>
                  </a:lnTo>
                  <a:lnTo>
                    <a:pt x="2406" y="1680"/>
                  </a:lnTo>
                  <a:lnTo>
                    <a:pt x="2410" y="1688"/>
                  </a:lnTo>
                  <a:lnTo>
                    <a:pt x="2412" y="1694"/>
                  </a:lnTo>
                  <a:lnTo>
                    <a:pt x="2413" y="1701"/>
                  </a:lnTo>
                  <a:lnTo>
                    <a:pt x="2415" y="1709"/>
                  </a:lnTo>
                  <a:lnTo>
                    <a:pt x="2419" y="1715"/>
                  </a:lnTo>
                  <a:lnTo>
                    <a:pt x="2419" y="1720"/>
                  </a:lnTo>
                  <a:lnTo>
                    <a:pt x="2421" y="1726"/>
                  </a:lnTo>
                  <a:lnTo>
                    <a:pt x="2423" y="1732"/>
                  </a:lnTo>
                  <a:lnTo>
                    <a:pt x="2425" y="1737"/>
                  </a:lnTo>
                  <a:lnTo>
                    <a:pt x="2429" y="1745"/>
                  </a:lnTo>
                  <a:lnTo>
                    <a:pt x="2432" y="1754"/>
                  </a:lnTo>
                  <a:lnTo>
                    <a:pt x="2432" y="1760"/>
                  </a:lnTo>
                  <a:lnTo>
                    <a:pt x="2434" y="1764"/>
                  </a:lnTo>
                  <a:lnTo>
                    <a:pt x="2436" y="1768"/>
                  </a:lnTo>
                  <a:lnTo>
                    <a:pt x="2436" y="1770"/>
                  </a:lnTo>
                  <a:lnTo>
                    <a:pt x="2436" y="1773"/>
                  </a:lnTo>
                  <a:lnTo>
                    <a:pt x="2438" y="1779"/>
                  </a:lnTo>
                  <a:lnTo>
                    <a:pt x="2442" y="1787"/>
                  </a:lnTo>
                  <a:lnTo>
                    <a:pt x="2442" y="1791"/>
                  </a:lnTo>
                  <a:lnTo>
                    <a:pt x="2442" y="1796"/>
                  </a:lnTo>
                  <a:lnTo>
                    <a:pt x="2444" y="1802"/>
                  </a:lnTo>
                  <a:lnTo>
                    <a:pt x="2446" y="1810"/>
                  </a:lnTo>
                  <a:lnTo>
                    <a:pt x="2446" y="1815"/>
                  </a:lnTo>
                  <a:lnTo>
                    <a:pt x="2448" y="1823"/>
                  </a:lnTo>
                  <a:lnTo>
                    <a:pt x="2450" y="1830"/>
                  </a:lnTo>
                  <a:lnTo>
                    <a:pt x="2451" y="1838"/>
                  </a:lnTo>
                  <a:lnTo>
                    <a:pt x="2451" y="1846"/>
                  </a:lnTo>
                  <a:lnTo>
                    <a:pt x="2453" y="1853"/>
                  </a:lnTo>
                  <a:lnTo>
                    <a:pt x="2455" y="1861"/>
                  </a:lnTo>
                  <a:lnTo>
                    <a:pt x="2457" y="1870"/>
                  </a:lnTo>
                  <a:lnTo>
                    <a:pt x="2457" y="1878"/>
                  </a:lnTo>
                  <a:lnTo>
                    <a:pt x="2459" y="1887"/>
                  </a:lnTo>
                  <a:lnTo>
                    <a:pt x="2461" y="1897"/>
                  </a:lnTo>
                  <a:lnTo>
                    <a:pt x="2463" y="1906"/>
                  </a:lnTo>
                  <a:lnTo>
                    <a:pt x="2463" y="1916"/>
                  </a:lnTo>
                  <a:lnTo>
                    <a:pt x="2465" y="1924"/>
                  </a:lnTo>
                  <a:lnTo>
                    <a:pt x="2465" y="1933"/>
                  </a:lnTo>
                  <a:lnTo>
                    <a:pt x="2467" y="1943"/>
                  </a:lnTo>
                  <a:lnTo>
                    <a:pt x="2469" y="1952"/>
                  </a:lnTo>
                  <a:lnTo>
                    <a:pt x="2469" y="1962"/>
                  </a:lnTo>
                  <a:lnTo>
                    <a:pt x="2470" y="1971"/>
                  </a:lnTo>
                  <a:lnTo>
                    <a:pt x="2472" y="1982"/>
                  </a:lnTo>
                  <a:lnTo>
                    <a:pt x="2470" y="1990"/>
                  </a:lnTo>
                  <a:lnTo>
                    <a:pt x="2470" y="2000"/>
                  </a:lnTo>
                  <a:lnTo>
                    <a:pt x="2470" y="2009"/>
                  </a:lnTo>
                  <a:lnTo>
                    <a:pt x="2469" y="2020"/>
                  </a:lnTo>
                  <a:lnTo>
                    <a:pt x="2469" y="2024"/>
                  </a:lnTo>
                  <a:lnTo>
                    <a:pt x="2467" y="2030"/>
                  </a:lnTo>
                  <a:lnTo>
                    <a:pt x="2467" y="2036"/>
                  </a:lnTo>
                  <a:lnTo>
                    <a:pt x="2467" y="2041"/>
                  </a:lnTo>
                  <a:lnTo>
                    <a:pt x="2465" y="2047"/>
                  </a:lnTo>
                  <a:lnTo>
                    <a:pt x="2463" y="2053"/>
                  </a:lnTo>
                  <a:lnTo>
                    <a:pt x="2463" y="2058"/>
                  </a:lnTo>
                  <a:lnTo>
                    <a:pt x="2461" y="2064"/>
                  </a:lnTo>
                  <a:lnTo>
                    <a:pt x="2459" y="2068"/>
                  </a:lnTo>
                  <a:lnTo>
                    <a:pt x="2457" y="2074"/>
                  </a:lnTo>
                  <a:lnTo>
                    <a:pt x="2455" y="2079"/>
                  </a:lnTo>
                  <a:lnTo>
                    <a:pt x="2455" y="2085"/>
                  </a:lnTo>
                  <a:lnTo>
                    <a:pt x="2453" y="2089"/>
                  </a:lnTo>
                  <a:lnTo>
                    <a:pt x="2451" y="2095"/>
                  </a:lnTo>
                  <a:lnTo>
                    <a:pt x="2450" y="2100"/>
                  </a:lnTo>
                  <a:lnTo>
                    <a:pt x="2448" y="2106"/>
                  </a:lnTo>
                  <a:lnTo>
                    <a:pt x="2446" y="2112"/>
                  </a:lnTo>
                  <a:lnTo>
                    <a:pt x="2444" y="2117"/>
                  </a:lnTo>
                  <a:lnTo>
                    <a:pt x="2442" y="2123"/>
                  </a:lnTo>
                  <a:lnTo>
                    <a:pt x="2440" y="2129"/>
                  </a:lnTo>
                  <a:lnTo>
                    <a:pt x="2436" y="2133"/>
                  </a:lnTo>
                  <a:lnTo>
                    <a:pt x="2434" y="2138"/>
                  </a:lnTo>
                  <a:lnTo>
                    <a:pt x="2432" y="2144"/>
                  </a:lnTo>
                  <a:lnTo>
                    <a:pt x="2432" y="2150"/>
                  </a:lnTo>
                  <a:lnTo>
                    <a:pt x="2427" y="2159"/>
                  </a:lnTo>
                  <a:lnTo>
                    <a:pt x="2423" y="2169"/>
                  </a:lnTo>
                  <a:lnTo>
                    <a:pt x="2419" y="2176"/>
                  </a:lnTo>
                  <a:lnTo>
                    <a:pt x="2415" y="2186"/>
                  </a:lnTo>
                  <a:lnTo>
                    <a:pt x="2412" y="2193"/>
                  </a:lnTo>
                  <a:lnTo>
                    <a:pt x="2408" y="2203"/>
                  </a:lnTo>
                  <a:lnTo>
                    <a:pt x="2406" y="2209"/>
                  </a:lnTo>
                  <a:lnTo>
                    <a:pt x="2402" y="2216"/>
                  </a:lnTo>
                  <a:lnTo>
                    <a:pt x="2398" y="2222"/>
                  </a:lnTo>
                  <a:lnTo>
                    <a:pt x="2396" y="2228"/>
                  </a:lnTo>
                  <a:lnTo>
                    <a:pt x="2394" y="2231"/>
                  </a:lnTo>
                  <a:lnTo>
                    <a:pt x="2393" y="2237"/>
                  </a:lnTo>
                  <a:lnTo>
                    <a:pt x="2389" y="2241"/>
                  </a:lnTo>
                  <a:lnTo>
                    <a:pt x="2389" y="2245"/>
                  </a:lnTo>
                  <a:lnTo>
                    <a:pt x="2235" y="2383"/>
                  </a:lnTo>
                  <a:lnTo>
                    <a:pt x="2087" y="2440"/>
                  </a:lnTo>
                  <a:lnTo>
                    <a:pt x="2085" y="2440"/>
                  </a:lnTo>
                  <a:lnTo>
                    <a:pt x="2083" y="2442"/>
                  </a:lnTo>
                  <a:lnTo>
                    <a:pt x="2079" y="2442"/>
                  </a:lnTo>
                  <a:lnTo>
                    <a:pt x="2073" y="2446"/>
                  </a:lnTo>
                  <a:lnTo>
                    <a:pt x="2066" y="2448"/>
                  </a:lnTo>
                  <a:lnTo>
                    <a:pt x="2058" y="2452"/>
                  </a:lnTo>
                  <a:lnTo>
                    <a:pt x="2050" y="2454"/>
                  </a:lnTo>
                  <a:lnTo>
                    <a:pt x="2041" y="2461"/>
                  </a:lnTo>
                  <a:lnTo>
                    <a:pt x="2035" y="2463"/>
                  </a:lnTo>
                  <a:lnTo>
                    <a:pt x="2030" y="2465"/>
                  </a:lnTo>
                  <a:lnTo>
                    <a:pt x="2024" y="2467"/>
                  </a:lnTo>
                  <a:lnTo>
                    <a:pt x="2018" y="2471"/>
                  </a:lnTo>
                  <a:lnTo>
                    <a:pt x="2012" y="2473"/>
                  </a:lnTo>
                  <a:lnTo>
                    <a:pt x="2007" y="2477"/>
                  </a:lnTo>
                  <a:lnTo>
                    <a:pt x="2001" y="2478"/>
                  </a:lnTo>
                  <a:lnTo>
                    <a:pt x="1995" y="2482"/>
                  </a:lnTo>
                  <a:lnTo>
                    <a:pt x="1988" y="2484"/>
                  </a:lnTo>
                  <a:lnTo>
                    <a:pt x="1982" y="2488"/>
                  </a:lnTo>
                  <a:lnTo>
                    <a:pt x="1974" y="2492"/>
                  </a:lnTo>
                  <a:lnTo>
                    <a:pt x="1967" y="2496"/>
                  </a:lnTo>
                  <a:lnTo>
                    <a:pt x="1959" y="2497"/>
                  </a:lnTo>
                  <a:lnTo>
                    <a:pt x="1953" y="2501"/>
                  </a:lnTo>
                  <a:lnTo>
                    <a:pt x="1946" y="2505"/>
                  </a:lnTo>
                  <a:lnTo>
                    <a:pt x="1940" y="2509"/>
                  </a:lnTo>
                  <a:lnTo>
                    <a:pt x="1933" y="2513"/>
                  </a:lnTo>
                  <a:lnTo>
                    <a:pt x="1927" y="2516"/>
                  </a:lnTo>
                  <a:lnTo>
                    <a:pt x="1919" y="2520"/>
                  </a:lnTo>
                  <a:lnTo>
                    <a:pt x="1912" y="2524"/>
                  </a:lnTo>
                  <a:lnTo>
                    <a:pt x="1904" y="2526"/>
                  </a:lnTo>
                  <a:lnTo>
                    <a:pt x="1898" y="2532"/>
                  </a:lnTo>
                  <a:lnTo>
                    <a:pt x="1889" y="2534"/>
                  </a:lnTo>
                  <a:lnTo>
                    <a:pt x="1883" y="2539"/>
                  </a:lnTo>
                  <a:lnTo>
                    <a:pt x="1876" y="2543"/>
                  </a:lnTo>
                  <a:lnTo>
                    <a:pt x="1870" y="2547"/>
                  </a:lnTo>
                  <a:lnTo>
                    <a:pt x="1862" y="2551"/>
                  </a:lnTo>
                  <a:lnTo>
                    <a:pt x="1857" y="2554"/>
                  </a:lnTo>
                  <a:lnTo>
                    <a:pt x="1851" y="2558"/>
                  </a:lnTo>
                  <a:lnTo>
                    <a:pt x="1845" y="2562"/>
                  </a:lnTo>
                  <a:lnTo>
                    <a:pt x="1839" y="2566"/>
                  </a:lnTo>
                  <a:lnTo>
                    <a:pt x="1834" y="2570"/>
                  </a:lnTo>
                  <a:lnTo>
                    <a:pt x="1826" y="2574"/>
                  </a:lnTo>
                  <a:lnTo>
                    <a:pt x="1820" y="2577"/>
                  </a:lnTo>
                  <a:lnTo>
                    <a:pt x="1815" y="2581"/>
                  </a:lnTo>
                  <a:lnTo>
                    <a:pt x="1809" y="2585"/>
                  </a:lnTo>
                  <a:lnTo>
                    <a:pt x="1800" y="2593"/>
                  </a:lnTo>
                  <a:lnTo>
                    <a:pt x="1792" y="2602"/>
                  </a:lnTo>
                  <a:lnTo>
                    <a:pt x="1782" y="2608"/>
                  </a:lnTo>
                  <a:lnTo>
                    <a:pt x="1777" y="2615"/>
                  </a:lnTo>
                  <a:lnTo>
                    <a:pt x="1771" y="2621"/>
                  </a:lnTo>
                  <a:lnTo>
                    <a:pt x="1767" y="2629"/>
                  </a:lnTo>
                  <a:lnTo>
                    <a:pt x="1763" y="2634"/>
                  </a:lnTo>
                  <a:lnTo>
                    <a:pt x="1760" y="2642"/>
                  </a:lnTo>
                  <a:lnTo>
                    <a:pt x="1756" y="2648"/>
                  </a:lnTo>
                  <a:lnTo>
                    <a:pt x="1754" y="2655"/>
                  </a:lnTo>
                  <a:lnTo>
                    <a:pt x="1750" y="2663"/>
                  </a:lnTo>
                  <a:lnTo>
                    <a:pt x="1748" y="2672"/>
                  </a:lnTo>
                  <a:lnTo>
                    <a:pt x="1746" y="2682"/>
                  </a:lnTo>
                  <a:lnTo>
                    <a:pt x="1744" y="2689"/>
                  </a:lnTo>
                  <a:lnTo>
                    <a:pt x="1741" y="2699"/>
                  </a:lnTo>
                  <a:lnTo>
                    <a:pt x="1739" y="2707"/>
                  </a:lnTo>
                  <a:lnTo>
                    <a:pt x="1737" y="2716"/>
                  </a:lnTo>
                  <a:lnTo>
                    <a:pt x="1737" y="2726"/>
                  </a:lnTo>
                  <a:lnTo>
                    <a:pt x="1735" y="2735"/>
                  </a:lnTo>
                  <a:lnTo>
                    <a:pt x="1733" y="2745"/>
                  </a:lnTo>
                  <a:lnTo>
                    <a:pt x="1733" y="2754"/>
                  </a:lnTo>
                  <a:lnTo>
                    <a:pt x="1733" y="2764"/>
                  </a:lnTo>
                  <a:lnTo>
                    <a:pt x="1731" y="2773"/>
                  </a:lnTo>
                  <a:lnTo>
                    <a:pt x="1729" y="2781"/>
                  </a:lnTo>
                  <a:lnTo>
                    <a:pt x="1729" y="2790"/>
                  </a:lnTo>
                  <a:lnTo>
                    <a:pt x="1729" y="2798"/>
                  </a:lnTo>
                  <a:lnTo>
                    <a:pt x="1729" y="2805"/>
                  </a:lnTo>
                  <a:lnTo>
                    <a:pt x="1729" y="2815"/>
                  </a:lnTo>
                  <a:lnTo>
                    <a:pt x="1729" y="2822"/>
                  </a:lnTo>
                  <a:lnTo>
                    <a:pt x="1729" y="2832"/>
                  </a:lnTo>
                  <a:lnTo>
                    <a:pt x="1729" y="2838"/>
                  </a:lnTo>
                  <a:lnTo>
                    <a:pt x="1729" y="2845"/>
                  </a:lnTo>
                  <a:lnTo>
                    <a:pt x="1729" y="2851"/>
                  </a:lnTo>
                  <a:lnTo>
                    <a:pt x="1731" y="2857"/>
                  </a:lnTo>
                  <a:lnTo>
                    <a:pt x="1731" y="2862"/>
                  </a:lnTo>
                  <a:lnTo>
                    <a:pt x="1731" y="2866"/>
                  </a:lnTo>
                  <a:lnTo>
                    <a:pt x="1733" y="2870"/>
                  </a:lnTo>
                  <a:lnTo>
                    <a:pt x="1733" y="2876"/>
                  </a:lnTo>
                  <a:lnTo>
                    <a:pt x="1735" y="2881"/>
                  </a:lnTo>
                  <a:lnTo>
                    <a:pt x="1737" y="2891"/>
                  </a:lnTo>
                  <a:lnTo>
                    <a:pt x="1737" y="2895"/>
                  </a:lnTo>
                  <a:lnTo>
                    <a:pt x="1741" y="2900"/>
                  </a:lnTo>
                  <a:lnTo>
                    <a:pt x="1741" y="2906"/>
                  </a:lnTo>
                  <a:lnTo>
                    <a:pt x="1744" y="2912"/>
                  </a:lnTo>
                  <a:lnTo>
                    <a:pt x="1744" y="2917"/>
                  </a:lnTo>
                  <a:lnTo>
                    <a:pt x="1746" y="2923"/>
                  </a:lnTo>
                  <a:lnTo>
                    <a:pt x="1748" y="2929"/>
                  </a:lnTo>
                  <a:lnTo>
                    <a:pt x="1750" y="2935"/>
                  </a:lnTo>
                  <a:lnTo>
                    <a:pt x="1750" y="2940"/>
                  </a:lnTo>
                  <a:lnTo>
                    <a:pt x="1754" y="2946"/>
                  </a:lnTo>
                  <a:lnTo>
                    <a:pt x="1754" y="2954"/>
                  </a:lnTo>
                  <a:lnTo>
                    <a:pt x="1758" y="2961"/>
                  </a:lnTo>
                  <a:lnTo>
                    <a:pt x="1758" y="2967"/>
                  </a:lnTo>
                  <a:lnTo>
                    <a:pt x="1760" y="2973"/>
                  </a:lnTo>
                  <a:lnTo>
                    <a:pt x="1762" y="2978"/>
                  </a:lnTo>
                  <a:lnTo>
                    <a:pt x="1763" y="2984"/>
                  </a:lnTo>
                  <a:lnTo>
                    <a:pt x="1765" y="2994"/>
                  </a:lnTo>
                  <a:lnTo>
                    <a:pt x="1769" y="3003"/>
                  </a:lnTo>
                  <a:lnTo>
                    <a:pt x="1771" y="3011"/>
                  </a:lnTo>
                  <a:lnTo>
                    <a:pt x="1773" y="3016"/>
                  </a:lnTo>
                  <a:lnTo>
                    <a:pt x="1775" y="3020"/>
                  </a:lnTo>
                  <a:lnTo>
                    <a:pt x="1775" y="3022"/>
                  </a:lnTo>
                  <a:lnTo>
                    <a:pt x="1750" y="3178"/>
                  </a:lnTo>
                  <a:lnTo>
                    <a:pt x="2079" y="3220"/>
                  </a:lnTo>
                  <a:lnTo>
                    <a:pt x="2510" y="3267"/>
                  </a:lnTo>
                  <a:lnTo>
                    <a:pt x="2765" y="3267"/>
                  </a:lnTo>
                  <a:lnTo>
                    <a:pt x="2740" y="483"/>
                  </a:lnTo>
                  <a:lnTo>
                    <a:pt x="2691" y="23"/>
                  </a:lnTo>
                  <a:lnTo>
                    <a:pt x="1169" y="0"/>
                  </a:lnTo>
                  <a:lnTo>
                    <a:pt x="49" y="17"/>
                  </a:lnTo>
                  <a:lnTo>
                    <a:pt x="25" y="1990"/>
                  </a:lnTo>
                  <a:lnTo>
                    <a:pt x="0" y="2653"/>
                  </a:lnTo>
                  <a:lnTo>
                    <a:pt x="237" y="2629"/>
                  </a:lnTo>
                  <a:lnTo>
                    <a:pt x="310" y="2539"/>
                  </a:lnTo>
                  <a:lnTo>
                    <a:pt x="351" y="2465"/>
                  </a:lnTo>
                  <a:lnTo>
                    <a:pt x="369" y="2401"/>
                  </a:lnTo>
                  <a:lnTo>
                    <a:pt x="327" y="2317"/>
                  </a:lnTo>
                  <a:lnTo>
                    <a:pt x="384" y="2161"/>
                  </a:lnTo>
                  <a:lnTo>
                    <a:pt x="346" y="2055"/>
                  </a:lnTo>
                  <a:lnTo>
                    <a:pt x="205" y="1965"/>
                  </a:lnTo>
                  <a:lnTo>
                    <a:pt x="285" y="1777"/>
                  </a:lnTo>
                  <a:lnTo>
                    <a:pt x="334" y="1597"/>
                  </a:lnTo>
                  <a:lnTo>
                    <a:pt x="433" y="1530"/>
                  </a:lnTo>
                  <a:lnTo>
                    <a:pt x="426" y="1416"/>
                  </a:lnTo>
                  <a:lnTo>
                    <a:pt x="426" y="1414"/>
                  </a:lnTo>
                  <a:lnTo>
                    <a:pt x="426" y="1412"/>
                  </a:lnTo>
                  <a:lnTo>
                    <a:pt x="427" y="1409"/>
                  </a:lnTo>
                  <a:lnTo>
                    <a:pt x="431" y="1403"/>
                  </a:lnTo>
                  <a:lnTo>
                    <a:pt x="433" y="1395"/>
                  </a:lnTo>
                  <a:lnTo>
                    <a:pt x="437" y="1388"/>
                  </a:lnTo>
                  <a:lnTo>
                    <a:pt x="443" y="1378"/>
                  </a:lnTo>
                  <a:lnTo>
                    <a:pt x="448" y="1369"/>
                  </a:lnTo>
                  <a:lnTo>
                    <a:pt x="450" y="1363"/>
                  </a:lnTo>
                  <a:lnTo>
                    <a:pt x="452" y="1357"/>
                  </a:lnTo>
                  <a:lnTo>
                    <a:pt x="456" y="1352"/>
                  </a:lnTo>
                  <a:lnTo>
                    <a:pt x="458" y="1346"/>
                  </a:lnTo>
                  <a:lnTo>
                    <a:pt x="462" y="1340"/>
                  </a:lnTo>
                  <a:lnTo>
                    <a:pt x="465" y="1333"/>
                  </a:lnTo>
                  <a:lnTo>
                    <a:pt x="469" y="1325"/>
                  </a:lnTo>
                  <a:lnTo>
                    <a:pt x="473" y="1319"/>
                  </a:lnTo>
                  <a:lnTo>
                    <a:pt x="475" y="1312"/>
                  </a:lnTo>
                  <a:lnTo>
                    <a:pt x="481" y="1306"/>
                  </a:lnTo>
                  <a:lnTo>
                    <a:pt x="483" y="1298"/>
                  </a:lnTo>
                  <a:lnTo>
                    <a:pt x="488" y="1291"/>
                  </a:lnTo>
                  <a:lnTo>
                    <a:pt x="492" y="1283"/>
                  </a:lnTo>
                  <a:lnTo>
                    <a:pt x="498" y="1276"/>
                  </a:lnTo>
                  <a:lnTo>
                    <a:pt x="502" y="1268"/>
                  </a:lnTo>
                  <a:lnTo>
                    <a:pt x="507" y="1262"/>
                  </a:lnTo>
                  <a:lnTo>
                    <a:pt x="511" y="1253"/>
                  </a:lnTo>
                  <a:lnTo>
                    <a:pt x="515" y="1245"/>
                  </a:lnTo>
                  <a:lnTo>
                    <a:pt x="519" y="1237"/>
                  </a:lnTo>
                  <a:lnTo>
                    <a:pt x="524" y="1230"/>
                  </a:lnTo>
                  <a:lnTo>
                    <a:pt x="528" y="1220"/>
                  </a:lnTo>
                  <a:lnTo>
                    <a:pt x="534" y="1213"/>
                  </a:lnTo>
                  <a:lnTo>
                    <a:pt x="538" y="1205"/>
                  </a:lnTo>
                  <a:lnTo>
                    <a:pt x="543" y="1198"/>
                  </a:lnTo>
                  <a:lnTo>
                    <a:pt x="547" y="1190"/>
                  </a:lnTo>
                  <a:lnTo>
                    <a:pt x="553" y="1180"/>
                  </a:lnTo>
                  <a:lnTo>
                    <a:pt x="557" y="1173"/>
                  </a:lnTo>
                  <a:lnTo>
                    <a:pt x="562" y="1165"/>
                  </a:lnTo>
                  <a:lnTo>
                    <a:pt x="568" y="1158"/>
                  </a:lnTo>
                  <a:lnTo>
                    <a:pt x="574" y="1150"/>
                  </a:lnTo>
                  <a:lnTo>
                    <a:pt x="578" y="1142"/>
                  </a:lnTo>
                  <a:lnTo>
                    <a:pt x="583" y="1135"/>
                  </a:lnTo>
                  <a:lnTo>
                    <a:pt x="589" y="1127"/>
                  </a:lnTo>
                  <a:lnTo>
                    <a:pt x="593" y="1120"/>
                  </a:lnTo>
                  <a:lnTo>
                    <a:pt x="598" y="1112"/>
                  </a:lnTo>
                  <a:lnTo>
                    <a:pt x="602" y="1106"/>
                  </a:lnTo>
                  <a:lnTo>
                    <a:pt x="608" y="1099"/>
                  </a:lnTo>
                  <a:lnTo>
                    <a:pt x="612" y="1091"/>
                  </a:lnTo>
                  <a:lnTo>
                    <a:pt x="617" y="1085"/>
                  </a:lnTo>
                  <a:lnTo>
                    <a:pt x="623" y="1080"/>
                  </a:lnTo>
                  <a:lnTo>
                    <a:pt x="627" y="1074"/>
                  </a:lnTo>
                  <a:lnTo>
                    <a:pt x="633" y="1068"/>
                  </a:lnTo>
                  <a:lnTo>
                    <a:pt x="636" y="1063"/>
                  </a:lnTo>
                  <a:lnTo>
                    <a:pt x="642" y="1057"/>
                  </a:lnTo>
                  <a:lnTo>
                    <a:pt x="652" y="1046"/>
                  </a:lnTo>
                  <a:lnTo>
                    <a:pt x="663" y="1040"/>
                  </a:lnTo>
                  <a:lnTo>
                    <a:pt x="671" y="1030"/>
                  </a:lnTo>
                  <a:lnTo>
                    <a:pt x="680" y="1021"/>
                  </a:lnTo>
                  <a:lnTo>
                    <a:pt x="690" y="1013"/>
                  </a:lnTo>
                  <a:lnTo>
                    <a:pt x="699" y="1006"/>
                  </a:lnTo>
                  <a:lnTo>
                    <a:pt x="707" y="996"/>
                  </a:lnTo>
                  <a:lnTo>
                    <a:pt x="716" y="989"/>
                  </a:lnTo>
                  <a:lnTo>
                    <a:pt x="726" y="979"/>
                  </a:lnTo>
                  <a:lnTo>
                    <a:pt x="735" y="971"/>
                  </a:lnTo>
                  <a:lnTo>
                    <a:pt x="745" y="962"/>
                  </a:lnTo>
                  <a:lnTo>
                    <a:pt x="752" y="954"/>
                  </a:lnTo>
                  <a:lnTo>
                    <a:pt x="762" y="947"/>
                  </a:lnTo>
                  <a:lnTo>
                    <a:pt x="770" y="939"/>
                  </a:lnTo>
                  <a:lnTo>
                    <a:pt x="777" y="932"/>
                  </a:lnTo>
                  <a:lnTo>
                    <a:pt x="785" y="926"/>
                  </a:lnTo>
                  <a:lnTo>
                    <a:pt x="792" y="918"/>
                  </a:lnTo>
                  <a:lnTo>
                    <a:pt x="802" y="913"/>
                  </a:lnTo>
                  <a:lnTo>
                    <a:pt x="809" y="903"/>
                  </a:lnTo>
                  <a:lnTo>
                    <a:pt x="815" y="899"/>
                  </a:lnTo>
                  <a:lnTo>
                    <a:pt x="821" y="892"/>
                  </a:lnTo>
                  <a:lnTo>
                    <a:pt x="828" y="886"/>
                  </a:lnTo>
                  <a:lnTo>
                    <a:pt x="832" y="880"/>
                  </a:lnTo>
                  <a:lnTo>
                    <a:pt x="838" y="876"/>
                  </a:lnTo>
                  <a:lnTo>
                    <a:pt x="844" y="871"/>
                  </a:lnTo>
                  <a:lnTo>
                    <a:pt x="849" y="869"/>
                  </a:lnTo>
                  <a:lnTo>
                    <a:pt x="857" y="861"/>
                  </a:lnTo>
                  <a:lnTo>
                    <a:pt x="863" y="856"/>
                  </a:lnTo>
                  <a:lnTo>
                    <a:pt x="866" y="852"/>
                  </a:lnTo>
                  <a:lnTo>
                    <a:pt x="868" y="852"/>
                  </a:lnTo>
                  <a:lnTo>
                    <a:pt x="1015" y="770"/>
                  </a:lnTo>
                  <a:lnTo>
                    <a:pt x="1087" y="567"/>
                  </a:lnTo>
                  <a:lnTo>
                    <a:pt x="1087" y="563"/>
                  </a:lnTo>
                  <a:lnTo>
                    <a:pt x="1085" y="555"/>
                  </a:lnTo>
                  <a:lnTo>
                    <a:pt x="1085" y="550"/>
                  </a:lnTo>
                  <a:lnTo>
                    <a:pt x="1085" y="542"/>
                  </a:lnTo>
                  <a:lnTo>
                    <a:pt x="1083" y="534"/>
                  </a:lnTo>
                  <a:lnTo>
                    <a:pt x="1083" y="527"/>
                  </a:lnTo>
                  <a:lnTo>
                    <a:pt x="1083" y="517"/>
                  </a:lnTo>
                  <a:lnTo>
                    <a:pt x="1081" y="508"/>
                  </a:lnTo>
                  <a:lnTo>
                    <a:pt x="1081" y="502"/>
                  </a:lnTo>
                  <a:lnTo>
                    <a:pt x="1081" y="498"/>
                  </a:lnTo>
                  <a:lnTo>
                    <a:pt x="1081" y="493"/>
                  </a:lnTo>
                  <a:lnTo>
                    <a:pt x="1081" y="487"/>
                  </a:lnTo>
                  <a:lnTo>
                    <a:pt x="1079" y="481"/>
                  </a:lnTo>
                  <a:lnTo>
                    <a:pt x="1079" y="475"/>
                  </a:lnTo>
                  <a:lnTo>
                    <a:pt x="1079" y="470"/>
                  </a:lnTo>
                  <a:lnTo>
                    <a:pt x="1079" y="464"/>
                  </a:lnTo>
                  <a:lnTo>
                    <a:pt x="1079" y="458"/>
                  </a:lnTo>
                  <a:lnTo>
                    <a:pt x="1079" y="453"/>
                  </a:lnTo>
                  <a:lnTo>
                    <a:pt x="1079" y="447"/>
                  </a:lnTo>
                  <a:lnTo>
                    <a:pt x="1079" y="441"/>
                  </a:lnTo>
                  <a:lnTo>
                    <a:pt x="1077" y="436"/>
                  </a:lnTo>
                  <a:lnTo>
                    <a:pt x="1077" y="428"/>
                  </a:lnTo>
                  <a:lnTo>
                    <a:pt x="1077" y="422"/>
                  </a:lnTo>
                  <a:lnTo>
                    <a:pt x="1077" y="417"/>
                  </a:lnTo>
                  <a:lnTo>
                    <a:pt x="1075" y="411"/>
                  </a:lnTo>
                  <a:lnTo>
                    <a:pt x="1075" y="403"/>
                  </a:lnTo>
                  <a:lnTo>
                    <a:pt x="1075" y="397"/>
                  </a:lnTo>
                  <a:lnTo>
                    <a:pt x="1075" y="392"/>
                  </a:lnTo>
                  <a:lnTo>
                    <a:pt x="1075" y="386"/>
                  </a:lnTo>
                  <a:lnTo>
                    <a:pt x="1075" y="380"/>
                  </a:lnTo>
                  <a:lnTo>
                    <a:pt x="1075" y="375"/>
                  </a:lnTo>
                  <a:lnTo>
                    <a:pt x="1075" y="369"/>
                  </a:lnTo>
                  <a:lnTo>
                    <a:pt x="1075" y="363"/>
                  </a:lnTo>
                  <a:lnTo>
                    <a:pt x="1075" y="358"/>
                  </a:lnTo>
                  <a:lnTo>
                    <a:pt x="1075" y="352"/>
                  </a:lnTo>
                  <a:lnTo>
                    <a:pt x="1077" y="348"/>
                  </a:lnTo>
                  <a:lnTo>
                    <a:pt x="1077" y="342"/>
                  </a:lnTo>
                  <a:lnTo>
                    <a:pt x="1077" y="335"/>
                  </a:lnTo>
                  <a:lnTo>
                    <a:pt x="1077" y="331"/>
                  </a:lnTo>
                  <a:lnTo>
                    <a:pt x="1077" y="327"/>
                  </a:lnTo>
                  <a:lnTo>
                    <a:pt x="1079" y="318"/>
                  </a:lnTo>
                  <a:lnTo>
                    <a:pt x="1081" y="310"/>
                  </a:lnTo>
                  <a:lnTo>
                    <a:pt x="1081" y="301"/>
                  </a:lnTo>
                  <a:lnTo>
                    <a:pt x="1083" y="295"/>
                  </a:lnTo>
                  <a:lnTo>
                    <a:pt x="1085" y="289"/>
                  </a:lnTo>
                  <a:lnTo>
                    <a:pt x="1087" y="287"/>
                  </a:lnTo>
                  <a:lnTo>
                    <a:pt x="1093" y="280"/>
                  </a:lnTo>
                  <a:lnTo>
                    <a:pt x="1100" y="274"/>
                  </a:lnTo>
                  <a:lnTo>
                    <a:pt x="1102" y="270"/>
                  </a:lnTo>
                  <a:lnTo>
                    <a:pt x="1108" y="268"/>
                  </a:lnTo>
                  <a:lnTo>
                    <a:pt x="1113" y="264"/>
                  </a:lnTo>
                  <a:lnTo>
                    <a:pt x="1119" y="264"/>
                  </a:lnTo>
                  <a:lnTo>
                    <a:pt x="1125" y="263"/>
                  </a:lnTo>
                  <a:lnTo>
                    <a:pt x="1131" y="261"/>
                  </a:lnTo>
                  <a:lnTo>
                    <a:pt x="1136" y="261"/>
                  </a:lnTo>
                  <a:lnTo>
                    <a:pt x="1142" y="261"/>
                  </a:lnTo>
                  <a:lnTo>
                    <a:pt x="1148" y="259"/>
                  </a:lnTo>
                  <a:lnTo>
                    <a:pt x="1153" y="257"/>
                  </a:lnTo>
                  <a:lnTo>
                    <a:pt x="1159" y="257"/>
                  </a:lnTo>
                  <a:lnTo>
                    <a:pt x="1167" y="257"/>
                  </a:lnTo>
                  <a:lnTo>
                    <a:pt x="1171" y="257"/>
                  </a:lnTo>
                  <a:lnTo>
                    <a:pt x="1176" y="257"/>
                  </a:lnTo>
                  <a:lnTo>
                    <a:pt x="1182" y="257"/>
                  </a:lnTo>
                  <a:lnTo>
                    <a:pt x="1190" y="257"/>
                  </a:lnTo>
                  <a:lnTo>
                    <a:pt x="1199" y="257"/>
                  </a:lnTo>
                  <a:lnTo>
                    <a:pt x="1209" y="259"/>
                  </a:lnTo>
                  <a:lnTo>
                    <a:pt x="1216" y="259"/>
                  </a:lnTo>
                  <a:lnTo>
                    <a:pt x="1222" y="261"/>
                  </a:lnTo>
                  <a:lnTo>
                    <a:pt x="1226" y="261"/>
                  </a:lnTo>
                  <a:lnTo>
                    <a:pt x="1228" y="261"/>
                  </a:lnTo>
                  <a:lnTo>
                    <a:pt x="1340" y="80"/>
                  </a:lnTo>
                  <a:lnTo>
                    <a:pt x="1505" y="80"/>
                  </a:lnTo>
                  <a:lnTo>
                    <a:pt x="1613" y="12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Freeform 234"/>
            <p:cNvSpPr>
              <a:spLocks/>
            </p:cNvSpPr>
            <p:nvPr/>
          </p:nvSpPr>
          <p:spPr bwMode="auto">
            <a:xfrm>
              <a:off x="3990" y="2046"/>
              <a:ext cx="504" cy="1052"/>
            </a:xfrm>
            <a:custGeom>
              <a:avLst/>
              <a:gdLst>
                <a:gd name="T0" fmla="*/ 2 w 1007"/>
                <a:gd name="T1" fmla="*/ 5 h 2104"/>
                <a:gd name="T2" fmla="*/ 8 w 1007"/>
                <a:gd name="T3" fmla="*/ 18 h 2104"/>
                <a:gd name="T4" fmla="*/ 15 w 1007"/>
                <a:gd name="T5" fmla="*/ 33 h 2104"/>
                <a:gd name="T6" fmla="*/ 22 w 1007"/>
                <a:gd name="T7" fmla="*/ 50 h 2104"/>
                <a:gd name="T8" fmla="*/ 28 w 1007"/>
                <a:gd name="T9" fmla="*/ 61 h 2104"/>
                <a:gd name="T10" fmla="*/ 34 w 1007"/>
                <a:gd name="T11" fmla="*/ 72 h 2104"/>
                <a:gd name="T12" fmla="*/ 39 w 1007"/>
                <a:gd name="T13" fmla="*/ 85 h 2104"/>
                <a:gd name="T14" fmla="*/ 46 w 1007"/>
                <a:gd name="T15" fmla="*/ 98 h 2104"/>
                <a:gd name="T16" fmla="*/ 53 w 1007"/>
                <a:gd name="T17" fmla="*/ 112 h 2104"/>
                <a:gd name="T18" fmla="*/ 60 w 1007"/>
                <a:gd name="T19" fmla="*/ 126 h 2104"/>
                <a:gd name="T20" fmla="*/ 68 w 1007"/>
                <a:gd name="T21" fmla="*/ 141 h 2104"/>
                <a:gd name="T22" fmla="*/ 73 w 1007"/>
                <a:gd name="T23" fmla="*/ 157 h 2104"/>
                <a:gd name="T24" fmla="*/ 76 w 1007"/>
                <a:gd name="T25" fmla="*/ 172 h 2104"/>
                <a:gd name="T26" fmla="*/ 78 w 1007"/>
                <a:gd name="T27" fmla="*/ 187 h 2104"/>
                <a:gd name="T28" fmla="*/ 78 w 1007"/>
                <a:gd name="T29" fmla="*/ 202 h 2104"/>
                <a:gd name="T30" fmla="*/ 76 w 1007"/>
                <a:gd name="T31" fmla="*/ 216 h 2104"/>
                <a:gd name="T32" fmla="*/ 74 w 1007"/>
                <a:gd name="T33" fmla="*/ 230 h 2104"/>
                <a:gd name="T34" fmla="*/ 71 w 1007"/>
                <a:gd name="T35" fmla="*/ 242 h 2104"/>
                <a:gd name="T36" fmla="*/ 68 w 1007"/>
                <a:gd name="T37" fmla="*/ 254 h 2104"/>
                <a:gd name="T38" fmla="*/ 62 w 1007"/>
                <a:gd name="T39" fmla="*/ 268 h 2104"/>
                <a:gd name="T40" fmla="*/ 55 w 1007"/>
                <a:gd name="T41" fmla="*/ 286 h 2104"/>
                <a:gd name="T42" fmla="*/ 51 w 1007"/>
                <a:gd name="T43" fmla="*/ 298 h 2104"/>
                <a:gd name="T44" fmla="*/ 56 w 1007"/>
                <a:gd name="T45" fmla="*/ 303 h 2104"/>
                <a:gd name="T46" fmla="*/ 73 w 1007"/>
                <a:gd name="T47" fmla="*/ 310 h 2104"/>
                <a:gd name="T48" fmla="*/ 83 w 1007"/>
                <a:gd name="T49" fmla="*/ 318 h 2104"/>
                <a:gd name="T50" fmla="*/ 96 w 1007"/>
                <a:gd name="T51" fmla="*/ 330 h 2104"/>
                <a:gd name="T52" fmla="*/ 113 w 1007"/>
                <a:gd name="T53" fmla="*/ 347 h 2104"/>
                <a:gd name="T54" fmla="*/ 131 w 1007"/>
                <a:gd name="T55" fmla="*/ 388 h 2104"/>
                <a:gd name="T56" fmla="*/ 139 w 1007"/>
                <a:gd name="T57" fmla="*/ 387 h 2104"/>
                <a:gd name="T58" fmla="*/ 152 w 1007"/>
                <a:gd name="T59" fmla="*/ 387 h 2104"/>
                <a:gd name="T60" fmla="*/ 166 w 1007"/>
                <a:gd name="T61" fmla="*/ 390 h 2104"/>
                <a:gd name="T62" fmla="*/ 177 w 1007"/>
                <a:gd name="T63" fmla="*/ 395 h 2104"/>
                <a:gd name="T64" fmla="*/ 189 w 1007"/>
                <a:gd name="T65" fmla="*/ 403 h 2104"/>
                <a:gd name="T66" fmla="*/ 204 w 1007"/>
                <a:gd name="T67" fmla="*/ 413 h 2104"/>
                <a:gd name="T68" fmla="*/ 218 w 1007"/>
                <a:gd name="T69" fmla="*/ 427 h 2104"/>
                <a:gd name="T70" fmla="*/ 235 w 1007"/>
                <a:gd name="T71" fmla="*/ 445 h 2104"/>
                <a:gd name="T72" fmla="*/ 252 w 1007"/>
                <a:gd name="T73" fmla="*/ 467 h 2104"/>
                <a:gd name="T74" fmla="*/ 270 w 1007"/>
                <a:gd name="T75" fmla="*/ 494 h 2104"/>
                <a:gd name="T76" fmla="*/ 289 w 1007"/>
                <a:gd name="T77" fmla="*/ 526 h 2104"/>
                <a:gd name="T78" fmla="*/ 309 w 1007"/>
                <a:gd name="T79" fmla="*/ 563 h 2104"/>
                <a:gd name="T80" fmla="*/ 329 w 1007"/>
                <a:gd name="T81" fmla="*/ 607 h 2104"/>
                <a:gd name="T82" fmla="*/ 346 w 1007"/>
                <a:gd name="T83" fmla="*/ 651 h 2104"/>
                <a:gd name="T84" fmla="*/ 360 w 1007"/>
                <a:gd name="T85" fmla="*/ 693 h 2104"/>
                <a:gd name="T86" fmla="*/ 370 w 1007"/>
                <a:gd name="T87" fmla="*/ 736 h 2104"/>
                <a:gd name="T88" fmla="*/ 379 w 1007"/>
                <a:gd name="T89" fmla="*/ 778 h 2104"/>
                <a:gd name="T90" fmla="*/ 384 w 1007"/>
                <a:gd name="T91" fmla="*/ 819 h 2104"/>
                <a:gd name="T92" fmla="*/ 388 w 1007"/>
                <a:gd name="T93" fmla="*/ 857 h 2104"/>
                <a:gd name="T94" fmla="*/ 391 w 1007"/>
                <a:gd name="T95" fmla="*/ 893 h 2104"/>
                <a:gd name="T96" fmla="*/ 393 w 1007"/>
                <a:gd name="T97" fmla="*/ 926 h 2104"/>
                <a:gd name="T98" fmla="*/ 393 w 1007"/>
                <a:gd name="T99" fmla="*/ 957 h 2104"/>
                <a:gd name="T100" fmla="*/ 393 w 1007"/>
                <a:gd name="T101" fmla="*/ 983 h 2104"/>
                <a:gd name="T102" fmla="*/ 393 w 1007"/>
                <a:gd name="T103" fmla="*/ 1007 h 2104"/>
                <a:gd name="T104" fmla="*/ 394 w 1007"/>
                <a:gd name="T105" fmla="*/ 1026 h 2104"/>
                <a:gd name="T106" fmla="*/ 394 w 1007"/>
                <a:gd name="T107" fmla="*/ 1039 h 2104"/>
                <a:gd name="T108" fmla="*/ 397 w 1007"/>
                <a:gd name="T109" fmla="*/ 1051 h 2104"/>
                <a:gd name="T110" fmla="*/ 406 w 1007"/>
                <a:gd name="T111" fmla="*/ 1049 h 2104"/>
                <a:gd name="T112" fmla="*/ 419 w 1007"/>
                <a:gd name="T113" fmla="*/ 1047 h 2104"/>
                <a:gd name="T114" fmla="*/ 436 w 1007"/>
                <a:gd name="T115" fmla="*/ 1045 h 2104"/>
                <a:gd name="T116" fmla="*/ 453 w 1007"/>
                <a:gd name="T117" fmla="*/ 1044 h 2104"/>
                <a:gd name="T118" fmla="*/ 470 w 1007"/>
                <a:gd name="T119" fmla="*/ 1044 h 2104"/>
                <a:gd name="T120" fmla="*/ 484 w 1007"/>
                <a:gd name="T121" fmla="*/ 1044 h 2104"/>
                <a:gd name="T122" fmla="*/ 495 w 1007"/>
                <a:gd name="T123" fmla="*/ 1044 h 2104"/>
                <a:gd name="T124" fmla="*/ 504 w 1007"/>
                <a:gd name="T125" fmla="*/ 1045 h 21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007"/>
                <a:gd name="T190" fmla="*/ 0 h 2104"/>
                <a:gd name="T191" fmla="*/ 1007 w 1007"/>
                <a:gd name="T192" fmla="*/ 2104 h 21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007" h="2104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10"/>
                  </a:lnTo>
                  <a:lnTo>
                    <a:pt x="8" y="19"/>
                  </a:lnTo>
                  <a:lnTo>
                    <a:pt x="10" y="25"/>
                  </a:lnTo>
                  <a:lnTo>
                    <a:pt x="12" y="31"/>
                  </a:lnTo>
                  <a:lnTo>
                    <a:pt x="15" y="36"/>
                  </a:lnTo>
                  <a:lnTo>
                    <a:pt x="19" y="44"/>
                  </a:lnTo>
                  <a:lnTo>
                    <a:pt x="21" y="50"/>
                  </a:lnTo>
                  <a:lnTo>
                    <a:pt x="25" y="59"/>
                  </a:lnTo>
                  <a:lnTo>
                    <a:pt x="29" y="67"/>
                  </a:lnTo>
                  <a:lnTo>
                    <a:pt x="34" y="76"/>
                  </a:lnTo>
                  <a:lnTo>
                    <a:pt x="38" y="86"/>
                  </a:lnTo>
                  <a:lnTo>
                    <a:pt x="42" y="95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50" y="110"/>
                  </a:lnTo>
                  <a:lnTo>
                    <a:pt x="53" y="116"/>
                  </a:lnTo>
                  <a:lnTo>
                    <a:pt x="55" y="122"/>
                  </a:lnTo>
                  <a:lnTo>
                    <a:pt x="57" y="127"/>
                  </a:lnTo>
                  <a:lnTo>
                    <a:pt x="61" y="133"/>
                  </a:lnTo>
                  <a:lnTo>
                    <a:pt x="63" y="139"/>
                  </a:lnTo>
                  <a:lnTo>
                    <a:pt x="67" y="145"/>
                  </a:lnTo>
                  <a:lnTo>
                    <a:pt x="69" y="150"/>
                  </a:lnTo>
                  <a:lnTo>
                    <a:pt x="72" y="158"/>
                  </a:lnTo>
                  <a:lnTo>
                    <a:pt x="76" y="164"/>
                  </a:lnTo>
                  <a:lnTo>
                    <a:pt x="78" y="171"/>
                  </a:lnTo>
                  <a:lnTo>
                    <a:pt x="82" y="177"/>
                  </a:lnTo>
                  <a:lnTo>
                    <a:pt x="84" y="183"/>
                  </a:lnTo>
                  <a:lnTo>
                    <a:pt x="88" y="190"/>
                  </a:lnTo>
                  <a:lnTo>
                    <a:pt x="91" y="196"/>
                  </a:lnTo>
                  <a:lnTo>
                    <a:pt x="95" y="203"/>
                  </a:lnTo>
                  <a:lnTo>
                    <a:pt x="99" y="209"/>
                  </a:lnTo>
                  <a:lnTo>
                    <a:pt x="103" y="217"/>
                  </a:lnTo>
                  <a:lnTo>
                    <a:pt x="105" y="224"/>
                  </a:lnTo>
                  <a:lnTo>
                    <a:pt x="108" y="232"/>
                  </a:lnTo>
                  <a:lnTo>
                    <a:pt x="112" y="240"/>
                  </a:lnTo>
                  <a:lnTo>
                    <a:pt x="116" y="247"/>
                  </a:lnTo>
                  <a:lnTo>
                    <a:pt x="120" y="253"/>
                  </a:lnTo>
                  <a:lnTo>
                    <a:pt x="124" y="260"/>
                  </a:lnTo>
                  <a:lnTo>
                    <a:pt x="127" y="268"/>
                  </a:lnTo>
                  <a:lnTo>
                    <a:pt x="133" y="278"/>
                  </a:lnTo>
                  <a:lnTo>
                    <a:pt x="135" y="283"/>
                  </a:lnTo>
                  <a:lnTo>
                    <a:pt x="139" y="291"/>
                  </a:lnTo>
                  <a:lnTo>
                    <a:pt x="141" y="298"/>
                  </a:lnTo>
                  <a:lnTo>
                    <a:pt x="145" y="306"/>
                  </a:lnTo>
                  <a:lnTo>
                    <a:pt x="146" y="314"/>
                  </a:lnTo>
                  <a:lnTo>
                    <a:pt x="148" y="323"/>
                  </a:lnTo>
                  <a:lnTo>
                    <a:pt x="150" y="329"/>
                  </a:lnTo>
                  <a:lnTo>
                    <a:pt x="152" y="338"/>
                  </a:lnTo>
                  <a:lnTo>
                    <a:pt x="152" y="344"/>
                  </a:lnTo>
                  <a:lnTo>
                    <a:pt x="154" y="352"/>
                  </a:lnTo>
                  <a:lnTo>
                    <a:pt x="154" y="359"/>
                  </a:lnTo>
                  <a:lnTo>
                    <a:pt x="156" y="367"/>
                  </a:lnTo>
                  <a:lnTo>
                    <a:pt x="156" y="375"/>
                  </a:lnTo>
                  <a:lnTo>
                    <a:pt x="156" y="384"/>
                  </a:lnTo>
                  <a:lnTo>
                    <a:pt x="156" y="390"/>
                  </a:lnTo>
                  <a:lnTo>
                    <a:pt x="156" y="399"/>
                  </a:lnTo>
                  <a:lnTo>
                    <a:pt x="156" y="405"/>
                  </a:lnTo>
                  <a:lnTo>
                    <a:pt x="154" y="413"/>
                  </a:lnTo>
                  <a:lnTo>
                    <a:pt x="154" y="418"/>
                  </a:lnTo>
                  <a:lnTo>
                    <a:pt x="154" y="426"/>
                  </a:lnTo>
                  <a:lnTo>
                    <a:pt x="152" y="433"/>
                  </a:lnTo>
                  <a:lnTo>
                    <a:pt x="152" y="439"/>
                  </a:lnTo>
                  <a:lnTo>
                    <a:pt x="150" y="447"/>
                  </a:lnTo>
                  <a:lnTo>
                    <a:pt x="150" y="454"/>
                  </a:lnTo>
                  <a:lnTo>
                    <a:pt x="148" y="460"/>
                  </a:lnTo>
                  <a:lnTo>
                    <a:pt x="146" y="468"/>
                  </a:lnTo>
                  <a:lnTo>
                    <a:pt x="145" y="473"/>
                  </a:lnTo>
                  <a:lnTo>
                    <a:pt x="143" y="479"/>
                  </a:lnTo>
                  <a:lnTo>
                    <a:pt x="141" y="485"/>
                  </a:lnTo>
                  <a:lnTo>
                    <a:pt x="141" y="492"/>
                  </a:lnTo>
                  <a:lnTo>
                    <a:pt x="139" y="498"/>
                  </a:lnTo>
                  <a:lnTo>
                    <a:pt x="137" y="506"/>
                  </a:lnTo>
                  <a:lnTo>
                    <a:pt x="135" y="509"/>
                  </a:lnTo>
                  <a:lnTo>
                    <a:pt x="133" y="515"/>
                  </a:lnTo>
                  <a:lnTo>
                    <a:pt x="131" y="521"/>
                  </a:lnTo>
                  <a:lnTo>
                    <a:pt x="127" y="527"/>
                  </a:lnTo>
                  <a:lnTo>
                    <a:pt x="124" y="536"/>
                  </a:lnTo>
                  <a:lnTo>
                    <a:pt x="122" y="547"/>
                  </a:lnTo>
                  <a:lnTo>
                    <a:pt x="116" y="555"/>
                  </a:lnTo>
                  <a:lnTo>
                    <a:pt x="112" y="565"/>
                  </a:lnTo>
                  <a:lnTo>
                    <a:pt x="110" y="572"/>
                  </a:lnTo>
                  <a:lnTo>
                    <a:pt x="108" y="580"/>
                  </a:lnTo>
                  <a:lnTo>
                    <a:pt x="105" y="585"/>
                  </a:lnTo>
                  <a:lnTo>
                    <a:pt x="103" y="591"/>
                  </a:lnTo>
                  <a:lnTo>
                    <a:pt x="101" y="597"/>
                  </a:lnTo>
                  <a:lnTo>
                    <a:pt x="101" y="601"/>
                  </a:lnTo>
                  <a:lnTo>
                    <a:pt x="103" y="604"/>
                  </a:lnTo>
                  <a:lnTo>
                    <a:pt x="107" y="606"/>
                  </a:lnTo>
                  <a:lnTo>
                    <a:pt x="112" y="606"/>
                  </a:lnTo>
                  <a:lnTo>
                    <a:pt x="122" y="608"/>
                  </a:lnTo>
                  <a:lnTo>
                    <a:pt x="129" y="610"/>
                  </a:lnTo>
                  <a:lnTo>
                    <a:pt x="141" y="618"/>
                  </a:lnTo>
                  <a:lnTo>
                    <a:pt x="145" y="620"/>
                  </a:lnTo>
                  <a:lnTo>
                    <a:pt x="150" y="623"/>
                  </a:lnTo>
                  <a:lnTo>
                    <a:pt x="156" y="627"/>
                  </a:lnTo>
                  <a:lnTo>
                    <a:pt x="162" y="633"/>
                  </a:lnTo>
                  <a:lnTo>
                    <a:pt x="165" y="637"/>
                  </a:lnTo>
                  <a:lnTo>
                    <a:pt x="171" y="641"/>
                  </a:lnTo>
                  <a:lnTo>
                    <a:pt x="177" y="646"/>
                  </a:lnTo>
                  <a:lnTo>
                    <a:pt x="183" y="652"/>
                  </a:lnTo>
                  <a:lnTo>
                    <a:pt x="192" y="661"/>
                  </a:lnTo>
                  <a:lnTo>
                    <a:pt x="203" y="671"/>
                  </a:lnTo>
                  <a:lnTo>
                    <a:pt x="213" y="679"/>
                  </a:lnTo>
                  <a:lnTo>
                    <a:pt x="221" y="688"/>
                  </a:lnTo>
                  <a:lnTo>
                    <a:pt x="226" y="694"/>
                  </a:lnTo>
                  <a:lnTo>
                    <a:pt x="232" y="699"/>
                  </a:lnTo>
                  <a:lnTo>
                    <a:pt x="236" y="703"/>
                  </a:lnTo>
                  <a:lnTo>
                    <a:pt x="238" y="705"/>
                  </a:lnTo>
                  <a:lnTo>
                    <a:pt x="262" y="777"/>
                  </a:lnTo>
                  <a:lnTo>
                    <a:pt x="262" y="776"/>
                  </a:lnTo>
                  <a:lnTo>
                    <a:pt x="268" y="776"/>
                  </a:lnTo>
                  <a:lnTo>
                    <a:pt x="272" y="774"/>
                  </a:lnTo>
                  <a:lnTo>
                    <a:pt x="278" y="774"/>
                  </a:lnTo>
                  <a:lnTo>
                    <a:pt x="283" y="774"/>
                  </a:lnTo>
                  <a:lnTo>
                    <a:pt x="289" y="774"/>
                  </a:lnTo>
                  <a:lnTo>
                    <a:pt x="295" y="774"/>
                  </a:lnTo>
                  <a:lnTo>
                    <a:pt x="304" y="774"/>
                  </a:lnTo>
                  <a:lnTo>
                    <a:pt x="312" y="776"/>
                  </a:lnTo>
                  <a:lnTo>
                    <a:pt x="321" y="779"/>
                  </a:lnTo>
                  <a:lnTo>
                    <a:pt x="327" y="779"/>
                  </a:lnTo>
                  <a:lnTo>
                    <a:pt x="331" y="781"/>
                  </a:lnTo>
                  <a:lnTo>
                    <a:pt x="337" y="783"/>
                  </a:lnTo>
                  <a:lnTo>
                    <a:pt x="342" y="785"/>
                  </a:lnTo>
                  <a:lnTo>
                    <a:pt x="348" y="789"/>
                  </a:lnTo>
                  <a:lnTo>
                    <a:pt x="354" y="791"/>
                  </a:lnTo>
                  <a:lnTo>
                    <a:pt x="359" y="795"/>
                  </a:lnTo>
                  <a:lnTo>
                    <a:pt x="367" y="800"/>
                  </a:lnTo>
                  <a:lnTo>
                    <a:pt x="373" y="802"/>
                  </a:lnTo>
                  <a:lnTo>
                    <a:pt x="378" y="806"/>
                  </a:lnTo>
                  <a:lnTo>
                    <a:pt x="386" y="812"/>
                  </a:lnTo>
                  <a:lnTo>
                    <a:pt x="394" y="817"/>
                  </a:lnTo>
                  <a:lnTo>
                    <a:pt x="399" y="821"/>
                  </a:lnTo>
                  <a:lnTo>
                    <a:pt x="407" y="827"/>
                  </a:lnTo>
                  <a:lnTo>
                    <a:pt x="413" y="834"/>
                  </a:lnTo>
                  <a:lnTo>
                    <a:pt x="422" y="842"/>
                  </a:lnTo>
                  <a:lnTo>
                    <a:pt x="428" y="848"/>
                  </a:lnTo>
                  <a:lnTo>
                    <a:pt x="435" y="855"/>
                  </a:lnTo>
                  <a:lnTo>
                    <a:pt x="445" y="863"/>
                  </a:lnTo>
                  <a:lnTo>
                    <a:pt x="452" y="872"/>
                  </a:lnTo>
                  <a:lnTo>
                    <a:pt x="460" y="882"/>
                  </a:lnTo>
                  <a:lnTo>
                    <a:pt x="470" y="891"/>
                  </a:lnTo>
                  <a:lnTo>
                    <a:pt x="477" y="901"/>
                  </a:lnTo>
                  <a:lnTo>
                    <a:pt x="487" y="912"/>
                  </a:lnTo>
                  <a:lnTo>
                    <a:pt x="494" y="924"/>
                  </a:lnTo>
                  <a:lnTo>
                    <a:pt x="504" y="935"/>
                  </a:lnTo>
                  <a:lnTo>
                    <a:pt x="513" y="947"/>
                  </a:lnTo>
                  <a:lnTo>
                    <a:pt x="521" y="962"/>
                  </a:lnTo>
                  <a:lnTo>
                    <a:pt x="530" y="973"/>
                  </a:lnTo>
                  <a:lnTo>
                    <a:pt x="540" y="988"/>
                  </a:lnTo>
                  <a:lnTo>
                    <a:pt x="549" y="1004"/>
                  </a:lnTo>
                  <a:lnTo>
                    <a:pt x="559" y="1021"/>
                  </a:lnTo>
                  <a:lnTo>
                    <a:pt x="566" y="1036"/>
                  </a:lnTo>
                  <a:lnTo>
                    <a:pt x="578" y="1053"/>
                  </a:lnTo>
                  <a:lnTo>
                    <a:pt x="587" y="1070"/>
                  </a:lnTo>
                  <a:lnTo>
                    <a:pt x="599" y="1089"/>
                  </a:lnTo>
                  <a:lnTo>
                    <a:pt x="608" y="1108"/>
                  </a:lnTo>
                  <a:lnTo>
                    <a:pt x="618" y="1127"/>
                  </a:lnTo>
                  <a:lnTo>
                    <a:pt x="627" y="1148"/>
                  </a:lnTo>
                  <a:lnTo>
                    <a:pt x="639" y="1171"/>
                  </a:lnTo>
                  <a:lnTo>
                    <a:pt x="648" y="1192"/>
                  </a:lnTo>
                  <a:lnTo>
                    <a:pt x="658" y="1215"/>
                  </a:lnTo>
                  <a:lnTo>
                    <a:pt x="665" y="1235"/>
                  </a:lnTo>
                  <a:lnTo>
                    <a:pt x="677" y="1258"/>
                  </a:lnTo>
                  <a:lnTo>
                    <a:pt x="684" y="1279"/>
                  </a:lnTo>
                  <a:lnTo>
                    <a:pt x="692" y="1302"/>
                  </a:lnTo>
                  <a:lnTo>
                    <a:pt x="700" y="1323"/>
                  </a:lnTo>
                  <a:lnTo>
                    <a:pt x="707" y="1346"/>
                  </a:lnTo>
                  <a:lnTo>
                    <a:pt x="713" y="1367"/>
                  </a:lnTo>
                  <a:lnTo>
                    <a:pt x="719" y="1387"/>
                  </a:lnTo>
                  <a:lnTo>
                    <a:pt x="724" y="1408"/>
                  </a:lnTo>
                  <a:lnTo>
                    <a:pt x="730" y="1431"/>
                  </a:lnTo>
                  <a:lnTo>
                    <a:pt x="736" y="1452"/>
                  </a:lnTo>
                  <a:lnTo>
                    <a:pt x="739" y="1473"/>
                  </a:lnTo>
                  <a:lnTo>
                    <a:pt x="745" y="1494"/>
                  </a:lnTo>
                  <a:lnTo>
                    <a:pt x="751" y="1517"/>
                  </a:lnTo>
                  <a:lnTo>
                    <a:pt x="753" y="1538"/>
                  </a:lnTo>
                  <a:lnTo>
                    <a:pt x="757" y="1557"/>
                  </a:lnTo>
                  <a:lnTo>
                    <a:pt x="760" y="1577"/>
                  </a:lnTo>
                  <a:lnTo>
                    <a:pt x="764" y="1598"/>
                  </a:lnTo>
                  <a:lnTo>
                    <a:pt x="766" y="1617"/>
                  </a:lnTo>
                  <a:lnTo>
                    <a:pt x="768" y="1638"/>
                  </a:lnTo>
                  <a:lnTo>
                    <a:pt x="770" y="1657"/>
                  </a:lnTo>
                  <a:lnTo>
                    <a:pt x="774" y="1678"/>
                  </a:lnTo>
                  <a:lnTo>
                    <a:pt x="774" y="1695"/>
                  </a:lnTo>
                  <a:lnTo>
                    <a:pt x="776" y="1714"/>
                  </a:lnTo>
                  <a:lnTo>
                    <a:pt x="777" y="1733"/>
                  </a:lnTo>
                  <a:lnTo>
                    <a:pt x="779" y="1752"/>
                  </a:lnTo>
                  <a:lnTo>
                    <a:pt x="781" y="1769"/>
                  </a:lnTo>
                  <a:lnTo>
                    <a:pt x="781" y="1787"/>
                  </a:lnTo>
                  <a:lnTo>
                    <a:pt x="783" y="1804"/>
                  </a:lnTo>
                  <a:lnTo>
                    <a:pt x="785" y="1823"/>
                  </a:lnTo>
                  <a:lnTo>
                    <a:pt x="785" y="1838"/>
                  </a:lnTo>
                  <a:lnTo>
                    <a:pt x="785" y="1853"/>
                  </a:lnTo>
                  <a:lnTo>
                    <a:pt x="785" y="1870"/>
                  </a:lnTo>
                  <a:lnTo>
                    <a:pt x="785" y="1885"/>
                  </a:lnTo>
                  <a:lnTo>
                    <a:pt x="785" y="1899"/>
                  </a:lnTo>
                  <a:lnTo>
                    <a:pt x="785" y="1914"/>
                  </a:lnTo>
                  <a:lnTo>
                    <a:pt x="785" y="1927"/>
                  </a:lnTo>
                  <a:lnTo>
                    <a:pt x="785" y="1942"/>
                  </a:lnTo>
                  <a:lnTo>
                    <a:pt x="785" y="1956"/>
                  </a:lnTo>
                  <a:lnTo>
                    <a:pt x="785" y="1967"/>
                  </a:lnTo>
                  <a:lnTo>
                    <a:pt x="785" y="1978"/>
                  </a:lnTo>
                  <a:lnTo>
                    <a:pt x="785" y="1992"/>
                  </a:lnTo>
                  <a:lnTo>
                    <a:pt x="785" y="2001"/>
                  </a:lnTo>
                  <a:lnTo>
                    <a:pt x="785" y="2015"/>
                  </a:lnTo>
                  <a:lnTo>
                    <a:pt x="785" y="2024"/>
                  </a:lnTo>
                  <a:lnTo>
                    <a:pt x="787" y="2034"/>
                  </a:lnTo>
                  <a:lnTo>
                    <a:pt x="787" y="2043"/>
                  </a:lnTo>
                  <a:lnTo>
                    <a:pt x="787" y="2051"/>
                  </a:lnTo>
                  <a:lnTo>
                    <a:pt x="787" y="2058"/>
                  </a:lnTo>
                  <a:lnTo>
                    <a:pt x="787" y="2066"/>
                  </a:lnTo>
                  <a:lnTo>
                    <a:pt x="787" y="2072"/>
                  </a:lnTo>
                  <a:lnTo>
                    <a:pt x="787" y="2077"/>
                  </a:lnTo>
                  <a:lnTo>
                    <a:pt x="787" y="2085"/>
                  </a:lnTo>
                  <a:lnTo>
                    <a:pt x="789" y="2091"/>
                  </a:lnTo>
                  <a:lnTo>
                    <a:pt x="791" y="2096"/>
                  </a:lnTo>
                  <a:lnTo>
                    <a:pt x="793" y="2102"/>
                  </a:lnTo>
                  <a:lnTo>
                    <a:pt x="796" y="2104"/>
                  </a:lnTo>
                  <a:lnTo>
                    <a:pt x="802" y="2104"/>
                  </a:lnTo>
                  <a:lnTo>
                    <a:pt x="806" y="2102"/>
                  </a:lnTo>
                  <a:lnTo>
                    <a:pt x="812" y="2098"/>
                  </a:lnTo>
                  <a:lnTo>
                    <a:pt x="817" y="2096"/>
                  </a:lnTo>
                  <a:lnTo>
                    <a:pt x="823" y="2096"/>
                  </a:lnTo>
                  <a:lnTo>
                    <a:pt x="831" y="2094"/>
                  </a:lnTo>
                  <a:lnTo>
                    <a:pt x="838" y="2093"/>
                  </a:lnTo>
                  <a:lnTo>
                    <a:pt x="846" y="2091"/>
                  </a:lnTo>
                  <a:lnTo>
                    <a:pt x="855" y="2091"/>
                  </a:lnTo>
                  <a:lnTo>
                    <a:pt x="863" y="2089"/>
                  </a:lnTo>
                  <a:lnTo>
                    <a:pt x="871" y="2089"/>
                  </a:lnTo>
                  <a:lnTo>
                    <a:pt x="878" y="2087"/>
                  </a:lnTo>
                  <a:lnTo>
                    <a:pt x="888" y="2087"/>
                  </a:lnTo>
                  <a:lnTo>
                    <a:pt x="895" y="2087"/>
                  </a:lnTo>
                  <a:lnTo>
                    <a:pt x="905" y="2087"/>
                  </a:lnTo>
                  <a:lnTo>
                    <a:pt x="914" y="2087"/>
                  </a:lnTo>
                  <a:lnTo>
                    <a:pt x="924" y="2087"/>
                  </a:lnTo>
                  <a:lnTo>
                    <a:pt x="931" y="2087"/>
                  </a:lnTo>
                  <a:lnTo>
                    <a:pt x="939" y="2087"/>
                  </a:lnTo>
                  <a:lnTo>
                    <a:pt x="947" y="2087"/>
                  </a:lnTo>
                  <a:lnTo>
                    <a:pt x="954" y="2087"/>
                  </a:lnTo>
                  <a:lnTo>
                    <a:pt x="960" y="2087"/>
                  </a:lnTo>
                  <a:lnTo>
                    <a:pt x="967" y="2087"/>
                  </a:lnTo>
                  <a:lnTo>
                    <a:pt x="973" y="2087"/>
                  </a:lnTo>
                  <a:lnTo>
                    <a:pt x="981" y="2087"/>
                  </a:lnTo>
                  <a:lnTo>
                    <a:pt x="986" y="2087"/>
                  </a:lnTo>
                  <a:lnTo>
                    <a:pt x="990" y="2087"/>
                  </a:lnTo>
                  <a:lnTo>
                    <a:pt x="994" y="2087"/>
                  </a:lnTo>
                  <a:lnTo>
                    <a:pt x="1000" y="2089"/>
                  </a:lnTo>
                  <a:lnTo>
                    <a:pt x="1004" y="2089"/>
                  </a:lnTo>
                  <a:lnTo>
                    <a:pt x="1007" y="2089"/>
                  </a:lnTo>
                  <a:lnTo>
                    <a:pt x="916" y="12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235"/>
            <p:cNvSpPr>
              <a:spLocks/>
            </p:cNvSpPr>
            <p:nvPr/>
          </p:nvSpPr>
          <p:spPr bwMode="auto">
            <a:xfrm>
              <a:off x="3256" y="3464"/>
              <a:ext cx="498" cy="210"/>
            </a:xfrm>
            <a:custGeom>
              <a:avLst/>
              <a:gdLst>
                <a:gd name="T0" fmla="*/ 4 w 998"/>
                <a:gd name="T1" fmla="*/ 49 h 420"/>
                <a:gd name="T2" fmla="*/ 11 w 998"/>
                <a:gd name="T3" fmla="*/ 57 h 420"/>
                <a:gd name="T4" fmla="*/ 25 w 998"/>
                <a:gd name="T5" fmla="*/ 69 h 420"/>
                <a:gd name="T6" fmla="*/ 33 w 998"/>
                <a:gd name="T7" fmla="*/ 77 h 420"/>
                <a:gd name="T8" fmla="*/ 43 w 998"/>
                <a:gd name="T9" fmla="*/ 86 h 420"/>
                <a:gd name="T10" fmla="*/ 53 w 998"/>
                <a:gd name="T11" fmla="*/ 94 h 420"/>
                <a:gd name="T12" fmla="*/ 66 w 998"/>
                <a:gd name="T13" fmla="*/ 104 h 420"/>
                <a:gd name="T14" fmla="*/ 79 w 998"/>
                <a:gd name="T15" fmla="*/ 112 h 420"/>
                <a:gd name="T16" fmla="*/ 92 w 998"/>
                <a:gd name="T17" fmla="*/ 121 h 420"/>
                <a:gd name="T18" fmla="*/ 108 w 998"/>
                <a:gd name="T19" fmla="*/ 131 h 420"/>
                <a:gd name="T20" fmla="*/ 124 w 998"/>
                <a:gd name="T21" fmla="*/ 141 h 420"/>
                <a:gd name="T22" fmla="*/ 141 w 998"/>
                <a:gd name="T23" fmla="*/ 149 h 420"/>
                <a:gd name="T24" fmla="*/ 159 w 998"/>
                <a:gd name="T25" fmla="*/ 159 h 420"/>
                <a:gd name="T26" fmla="*/ 179 w 998"/>
                <a:gd name="T27" fmla="*/ 167 h 420"/>
                <a:gd name="T28" fmla="*/ 200 w 998"/>
                <a:gd name="T29" fmla="*/ 176 h 420"/>
                <a:gd name="T30" fmla="*/ 222 w 998"/>
                <a:gd name="T31" fmla="*/ 182 h 420"/>
                <a:gd name="T32" fmla="*/ 245 w 998"/>
                <a:gd name="T33" fmla="*/ 190 h 420"/>
                <a:gd name="T34" fmla="*/ 268 w 998"/>
                <a:gd name="T35" fmla="*/ 196 h 420"/>
                <a:gd name="T36" fmla="*/ 292 w 998"/>
                <a:gd name="T37" fmla="*/ 201 h 420"/>
                <a:gd name="T38" fmla="*/ 313 w 998"/>
                <a:gd name="T39" fmla="*/ 203 h 420"/>
                <a:gd name="T40" fmla="*/ 335 w 998"/>
                <a:gd name="T41" fmla="*/ 206 h 420"/>
                <a:gd name="T42" fmla="*/ 355 w 998"/>
                <a:gd name="T43" fmla="*/ 208 h 420"/>
                <a:gd name="T44" fmla="*/ 375 w 998"/>
                <a:gd name="T45" fmla="*/ 210 h 420"/>
                <a:gd name="T46" fmla="*/ 392 w 998"/>
                <a:gd name="T47" fmla="*/ 210 h 420"/>
                <a:gd name="T48" fmla="*/ 408 w 998"/>
                <a:gd name="T49" fmla="*/ 210 h 420"/>
                <a:gd name="T50" fmla="*/ 423 w 998"/>
                <a:gd name="T51" fmla="*/ 208 h 420"/>
                <a:gd name="T52" fmla="*/ 437 w 998"/>
                <a:gd name="T53" fmla="*/ 207 h 420"/>
                <a:gd name="T54" fmla="*/ 451 w 998"/>
                <a:gd name="T55" fmla="*/ 204 h 420"/>
                <a:gd name="T56" fmla="*/ 461 w 998"/>
                <a:gd name="T57" fmla="*/ 201 h 420"/>
                <a:gd name="T58" fmla="*/ 471 w 998"/>
                <a:gd name="T59" fmla="*/ 196 h 420"/>
                <a:gd name="T60" fmla="*/ 479 w 998"/>
                <a:gd name="T61" fmla="*/ 191 h 420"/>
                <a:gd name="T62" fmla="*/ 492 w 998"/>
                <a:gd name="T63" fmla="*/ 180 h 420"/>
                <a:gd name="T64" fmla="*/ 498 w 998"/>
                <a:gd name="T65" fmla="*/ 165 h 420"/>
                <a:gd name="T66" fmla="*/ 497 w 998"/>
                <a:gd name="T67" fmla="*/ 153 h 420"/>
                <a:gd name="T68" fmla="*/ 495 w 998"/>
                <a:gd name="T69" fmla="*/ 144 h 420"/>
                <a:gd name="T70" fmla="*/ 492 w 998"/>
                <a:gd name="T71" fmla="*/ 135 h 420"/>
                <a:gd name="T72" fmla="*/ 485 w 998"/>
                <a:gd name="T73" fmla="*/ 124 h 420"/>
                <a:gd name="T74" fmla="*/ 477 w 998"/>
                <a:gd name="T75" fmla="*/ 115 h 420"/>
                <a:gd name="T76" fmla="*/ 469 w 998"/>
                <a:gd name="T77" fmla="*/ 105 h 420"/>
                <a:gd name="T78" fmla="*/ 457 w 998"/>
                <a:gd name="T79" fmla="*/ 97 h 420"/>
                <a:gd name="T80" fmla="*/ 446 w 998"/>
                <a:gd name="T81" fmla="*/ 88 h 420"/>
                <a:gd name="T82" fmla="*/ 434 w 998"/>
                <a:gd name="T83" fmla="*/ 80 h 420"/>
                <a:gd name="T84" fmla="*/ 420 w 998"/>
                <a:gd name="T85" fmla="*/ 72 h 420"/>
                <a:gd name="T86" fmla="*/ 406 w 998"/>
                <a:gd name="T87" fmla="*/ 65 h 420"/>
                <a:gd name="T88" fmla="*/ 392 w 998"/>
                <a:gd name="T89" fmla="*/ 58 h 420"/>
                <a:gd name="T90" fmla="*/ 377 w 998"/>
                <a:gd name="T91" fmla="*/ 51 h 420"/>
                <a:gd name="T92" fmla="*/ 363 w 998"/>
                <a:gd name="T93" fmla="*/ 46 h 420"/>
                <a:gd name="T94" fmla="*/ 349 w 998"/>
                <a:gd name="T95" fmla="*/ 39 h 420"/>
                <a:gd name="T96" fmla="*/ 336 w 998"/>
                <a:gd name="T97" fmla="*/ 34 h 420"/>
                <a:gd name="T98" fmla="*/ 322 w 998"/>
                <a:gd name="T99" fmla="*/ 29 h 420"/>
                <a:gd name="T100" fmla="*/ 310 w 998"/>
                <a:gd name="T101" fmla="*/ 25 h 420"/>
                <a:gd name="T102" fmla="*/ 300 w 998"/>
                <a:gd name="T103" fmla="*/ 22 h 420"/>
                <a:gd name="T104" fmla="*/ 289 w 998"/>
                <a:gd name="T105" fmla="*/ 18 h 420"/>
                <a:gd name="T106" fmla="*/ 279 w 998"/>
                <a:gd name="T107" fmla="*/ 15 h 420"/>
                <a:gd name="T108" fmla="*/ 269 w 998"/>
                <a:gd name="T109" fmla="*/ 12 h 420"/>
                <a:gd name="T110" fmla="*/ 0 w 998"/>
                <a:gd name="T111" fmla="*/ 44 h 42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98"/>
                <a:gd name="T169" fmla="*/ 0 h 420"/>
                <a:gd name="T170" fmla="*/ 998 w 998"/>
                <a:gd name="T171" fmla="*/ 420 h 42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98" h="420">
                  <a:moveTo>
                    <a:pt x="0" y="87"/>
                  </a:moveTo>
                  <a:lnTo>
                    <a:pt x="0" y="89"/>
                  </a:lnTo>
                  <a:lnTo>
                    <a:pt x="8" y="97"/>
                  </a:lnTo>
                  <a:lnTo>
                    <a:pt x="11" y="100"/>
                  </a:lnTo>
                  <a:lnTo>
                    <a:pt x="17" y="108"/>
                  </a:lnTo>
                  <a:lnTo>
                    <a:pt x="23" y="114"/>
                  </a:lnTo>
                  <a:lnTo>
                    <a:pt x="32" y="121"/>
                  </a:lnTo>
                  <a:lnTo>
                    <a:pt x="42" y="129"/>
                  </a:lnTo>
                  <a:lnTo>
                    <a:pt x="51" y="138"/>
                  </a:lnTo>
                  <a:lnTo>
                    <a:pt x="55" y="144"/>
                  </a:lnTo>
                  <a:lnTo>
                    <a:pt x="61" y="148"/>
                  </a:lnTo>
                  <a:lnTo>
                    <a:pt x="67" y="154"/>
                  </a:lnTo>
                  <a:lnTo>
                    <a:pt x="74" y="159"/>
                  </a:lnTo>
                  <a:lnTo>
                    <a:pt x="80" y="165"/>
                  </a:lnTo>
                  <a:lnTo>
                    <a:pt x="86" y="171"/>
                  </a:lnTo>
                  <a:lnTo>
                    <a:pt x="93" y="176"/>
                  </a:lnTo>
                  <a:lnTo>
                    <a:pt x="101" y="182"/>
                  </a:lnTo>
                  <a:lnTo>
                    <a:pt x="107" y="188"/>
                  </a:lnTo>
                  <a:lnTo>
                    <a:pt x="116" y="193"/>
                  </a:lnTo>
                  <a:lnTo>
                    <a:pt x="124" y="199"/>
                  </a:lnTo>
                  <a:lnTo>
                    <a:pt x="133" y="207"/>
                  </a:lnTo>
                  <a:lnTo>
                    <a:pt x="141" y="212"/>
                  </a:lnTo>
                  <a:lnTo>
                    <a:pt x="148" y="218"/>
                  </a:lnTo>
                  <a:lnTo>
                    <a:pt x="158" y="224"/>
                  </a:lnTo>
                  <a:lnTo>
                    <a:pt x="167" y="230"/>
                  </a:lnTo>
                  <a:lnTo>
                    <a:pt x="175" y="237"/>
                  </a:lnTo>
                  <a:lnTo>
                    <a:pt x="184" y="243"/>
                  </a:lnTo>
                  <a:lnTo>
                    <a:pt x="196" y="249"/>
                  </a:lnTo>
                  <a:lnTo>
                    <a:pt x="207" y="256"/>
                  </a:lnTo>
                  <a:lnTo>
                    <a:pt x="217" y="262"/>
                  </a:lnTo>
                  <a:lnTo>
                    <a:pt x="226" y="268"/>
                  </a:lnTo>
                  <a:lnTo>
                    <a:pt x="238" y="273"/>
                  </a:lnTo>
                  <a:lnTo>
                    <a:pt x="249" y="281"/>
                  </a:lnTo>
                  <a:lnTo>
                    <a:pt x="259" y="287"/>
                  </a:lnTo>
                  <a:lnTo>
                    <a:pt x="270" y="292"/>
                  </a:lnTo>
                  <a:lnTo>
                    <a:pt x="283" y="298"/>
                  </a:lnTo>
                  <a:lnTo>
                    <a:pt x="297" y="306"/>
                  </a:lnTo>
                  <a:lnTo>
                    <a:pt x="308" y="311"/>
                  </a:lnTo>
                  <a:lnTo>
                    <a:pt x="319" y="317"/>
                  </a:lnTo>
                  <a:lnTo>
                    <a:pt x="333" y="323"/>
                  </a:lnTo>
                  <a:lnTo>
                    <a:pt x="346" y="328"/>
                  </a:lnTo>
                  <a:lnTo>
                    <a:pt x="359" y="334"/>
                  </a:lnTo>
                  <a:lnTo>
                    <a:pt x="373" y="340"/>
                  </a:lnTo>
                  <a:lnTo>
                    <a:pt x="388" y="345"/>
                  </a:lnTo>
                  <a:lnTo>
                    <a:pt x="401" y="351"/>
                  </a:lnTo>
                  <a:lnTo>
                    <a:pt x="414" y="355"/>
                  </a:lnTo>
                  <a:lnTo>
                    <a:pt x="430" y="361"/>
                  </a:lnTo>
                  <a:lnTo>
                    <a:pt x="445" y="364"/>
                  </a:lnTo>
                  <a:lnTo>
                    <a:pt x="460" y="370"/>
                  </a:lnTo>
                  <a:lnTo>
                    <a:pt x="473" y="374"/>
                  </a:lnTo>
                  <a:lnTo>
                    <a:pt x="490" y="380"/>
                  </a:lnTo>
                  <a:lnTo>
                    <a:pt x="506" y="382"/>
                  </a:lnTo>
                  <a:lnTo>
                    <a:pt x="523" y="387"/>
                  </a:lnTo>
                  <a:lnTo>
                    <a:pt x="538" y="391"/>
                  </a:lnTo>
                  <a:lnTo>
                    <a:pt x="553" y="393"/>
                  </a:lnTo>
                  <a:lnTo>
                    <a:pt x="568" y="397"/>
                  </a:lnTo>
                  <a:lnTo>
                    <a:pt x="585" y="401"/>
                  </a:lnTo>
                  <a:lnTo>
                    <a:pt x="599" y="402"/>
                  </a:lnTo>
                  <a:lnTo>
                    <a:pt x="614" y="404"/>
                  </a:lnTo>
                  <a:lnTo>
                    <a:pt x="627" y="406"/>
                  </a:lnTo>
                  <a:lnTo>
                    <a:pt x="642" y="410"/>
                  </a:lnTo>
                  <a:lnTo>
                    <a:pt x="658" y="410"/>
                  </a:lnTo>
                  <a:lnTo>
                    <a:pt x="671" y="412"/>
                  </a:lnTo>
                  <a:lnTo>
                    <a:pt x="684" y="414"/>
                  </a:lnTo>
                  <a:lnTo>
                    <a:pt x="698" y="416"/>
                  </a:lnTo>
                  <a:lnTo>
                    <a:pt x="711" y="416"/>
                  </a:lnTo>
                  <a:lnTo>
                    <a:pt x="724" y="418"/>
                  </a:lnTo>
                  <a:lnTo>
                    <a:pt x="736" y="418"/>
                  </a:lnTo>
                  <a:lnTo>
                    <a:pt x="751" y="420"/>
                  </a:lnTo>
                  <a:lnTo>
                    <a:pt x="762" y="420"/>
                  </a:lnTo>
                  <a:lnTo>
                    <a:pt x="774" y="420"/>
                  </a:lnTo>
                  <a:lnTo>
                    <a:pt x="785" y="420"/>
                  </a:lnTo>
                  <a:lnTo>
                    <a:pt x="796" y="420"/>
                  </a:lnTo>
                  <a:lnTo>
                    <a:pt x="806" y="420"/>
                  </a:lnTo>
                  <a:lnTo>
                    <a:pt x="817" y="420"/>
                  </a:lnTo>
                  <a:lnTo>
                    <a:pt x="829" y="418"/>
                  </a:lnTo>
                  <a:lnTo>
                    <a:pt x="838" y="418"/>
                  </a:lnTo>
                  <a:lnTo>
                    <a:pt x="848" y="416"/>
                  </a:lnTo>
                  <a:lnTo>
                    <a:pt x="857" y="416"/>
                  </a:lnTo>
                  <a:lnTo>
                    <a:pt x="867" y="414"/>
                  </a:lnTo>
                  <a:lnTo>
                    <a:pt x="876" y="414"/>
                  </a:lnTo>
                  <a:lnTo>
                    <a:pt x="884" y="412"/>
                  </a:lnTo>
                  <a:lnTo>
                    <a:pt x="893" y="410"/>
                  </a:lnTo>
                  <a:lnTo>
                    <a:pt x="903" y="408"/>
                  </a:lnTo>
                  <a:lnTo>
                    <a:pt x="910" y="406"/>
                  </a:lnTo>
                  <a:lnTo>
                    <a:pt x="918" y="404"/>
                  </a:lnTo>
                  <a:lnTo>
                    <a:pt x="924" y="401"/>
                  </a:lnTo>
                  <a:lnTo>
                    <a:pt x="931" y="399"/>
                  </a:lnTo>
                  <a:lnTo>
                    <a:pt x="937" y="395"/>
                  </a:lnTo>
                  <a:lnTo>
                    <a:pt x="943" y="391"/>
                  </a:lnTo>
                  <a:lnTo>
                    <a:pt x="948" y="389"/>
                  </a:lnTo>
                  <a:lnTo>
                    <a:pt x="954" y="385"/>
                  </a:lnTo>
                  <a:lnTo>
                    <a:pt x="960" y="382"/>
                  </a:lnTo>
                  <a:lnTo>
                    <a:pt x="969" y="376"/>
                  </a:lnTo>
                  <a:lnTo>
                    <a:pt x="979" y="368"/>
                  </a:lnTo>
                  <a:lnTo>
                    <a:pt x="985" y="359"/>
                  </a:lnTo>
                  <a:lnTo>
                    <a:pt x="992" y="351"/>
                  </a:lnTo>
                  <a:lnTo>
                    <a:pt x="994" y="340"/>
                  </a:lnTo>
                  <a:lnTo>
                    <a:pt x="998" y="330"/>
                  </a:lnTo>
                  <a:lnTo>
                    <a:pt x="998" y="321"/>
                  </a:lnTo>
                  <a:lnTo>
                    <a:pt x="998" y="311"/>
                  </a:lnTo>
                  <a:lnTo>
                    <a:pt x="996" y="306"/>
                  </a:lnTo>
                  <a:lnTo>
                    <a:pt x="996" y="298"/>
                  </a:lnTo>
                  <a:lnTo>
                    <a:pt x="994" y="292"/>
                  </a:lnTo>
                  <a:lnTo>
                    <a:pt x="992" y="287"/>
                  </a:lnTo>
                  <a:lnTo>
                    <a:pt x="990" y="281"/>
                  </a:lnTo>
                  <a:lnTo>
                    <a:pt x="988" y="275"/>
                  </a:lnTo>
                  <a:lnTo>
                    <a:pt x="985" y="269"/>
                  </a:lnTo>
                  <a:lnTo>
                    <a:pt x="983" y="264"/>
                  </a:lnTo>
                  <a:lnTo>
                    <a:pt x="977" y="256"/>
                  </a:lnTo>
                  <a:lnTo>
                    <a:pt x="971" y="249"/>
                  </a:lnTo>
                  <a:lnTo>
                    <a:pt x="967" y="243"/>
                  </a:lnTo>
                  <a:lnTo>
                    <a:pt x="962" y="237"/>
                  </a:lnTo>
                  <a:lnTo>
                    <a:pt x="956" y="230"/>
                  </a:lnTo>
                  <a:lnTo>
                    <a:pt x="950" y="222"/>
                  </a:lnTo>
                  <a:lnTo>
                    <a:pt x="945" y="216"/>
                  </a:lnTo>
                  <a:lnTo>
                    <a:pt x="939" y="211"/>
                  </a:lnTo>
                  <a:lnTo>
                    <a:pt x="931" y="205"/>
                  </a:lnTo>
                  <a:lnTo>
                    <a:pt x="924" y="199"/>
                  </a:lnTo>
                  <a:lnTo>
                    <a:pt x="916" y="193"/>
                  </a:lnTo>
                  <a:lnTo>
                    <a:pt x="910" y="188"/>
                  </a:lnTo>
                  <a:lnTo>
                    <a:pt x="901" y="182"/>
                  </a:lnTo>
                  <a:lnTo>
                    <a:pt x="893" y="176"/>
                  </a:lnTo>
                  <a:lnTo>
                    <a:pt x="886" y="171"/>
                  </a:lnTo>
                  <a:lnTo>
                    <a:pt x="878" y="167"/>
                  </a:lnTo>
                  <a:lnTo>
                    <a:pt x="869" y="159"/>
                  </a:lnTo>
                  <a:lnTo>
                    <a:pt x="859" y="154"/>
                  </a:lnTo>
                  <a:lnTo>
                    <a:pt x="850" y="150"/>
                  </a:lnTo>
                  <a:lnTo>
                    <a:pt x="842" y="144"/>
                  </a:lnTo>
                  <a:lnTo>
                    <a:pt x="832" y="138"/>
                  </a:lnTo>
                  <a:lnTo>
                    <a:pt x="823" y="135"/>
                  </a:lnTo>
                  <a:lnTo>
                    <a:pt x="813" y="129"/>
                  </a:lnTo>
                  <a:lnTo>
                    <a:pt x="804" y="125"/>
                  </a:lnTo>
                  <a:lnTo>
                    <a:pt x="794" y="119"/>
                  </a:lnTo>
                  <a:lnTo>
                    <a:pt x="785" y="116"/>
                  </a:lnTo>
                  <a:lnTo>
                    <a:pt x="775" y="112"/>
                  </a:lnTo>
                  <a:lnTo>
                    <a:pt x="766" y="108"/>
                  </a:lnTo>
                  <a:lnTo>
                    <a:pt x="756" y="102"/>
                  </a:lnTo>
                  <a:lnTo>
                    <a:pt x="747" y="98"/>
                  </a:lnTo>
                  <a:lnTo>
                    <a:pt x="737" y="95"/>
                  </a:lnTo>
                  <a:lnTo>
                    <a:pt x="728" y="91"/>
                  </a:lnTo>
                  <a:lnTo>
                    <a:pt x="718" y="85"/>
                  </a:lnTo>
                  <a:lnTo>
                    <a:pt x="709" y="81"/>
                  </a:lnTo>
                  <a:lnTo>
                    <a:pt x="699" y="78"/>
                  </a:lnTo>
                  <a:lnTo>
                    <a:pt x="690" y="76"/>
                  </a:lnTo>
                  <a:lnTo>
                    <a:pt x="680" y="72"/>
                  </a:lnTo>
                  <a:lnTo>
                    <a:pt x="673" y="68"/>
                  </a:lnTo>
                  <a:lnTo>
                    <a:pt x="663" y="64"/>
                  </a:lnTo>
                  <a:lnTo>
                    <a:pt x="656" y="62"/>
                  </a:lnTo>
                  <a:lnTo>
                    <a:pt x="646" y="59"/>
                  </a:lnTo>
                  <a:lnTo>
                    <a:pt x="639" y="55"/>
                  </a:lnTo>
                  <a:lnTo>
                    <a:pt x="629" y="53"/>
                  </a:lnTo>
                  <a:lnTo>
                    <a:pt x="622" y="49"/>
                  </a:lnTo>
                  <a:lnTo>
                    <a:pt x="614" y="47"/>
                  </a:lnTo>
                  <a:lnTo>
                    <a:pt x="608" y="45"/>
                  </a:lnTo>
                  <a:lnTo>
                    <a:pt x="601" y="43"/>
                  </a:lnTo>
                  <a:lnTo>
                    <a:pt x="595" y="41"/>
                  </a:lnTo>
                  <a:lnTo>
                    <a:pt x="587" y="38"/>
                  </a:lnTo>
                  <a:lnTo>
                    <a:pt x="580" y="36"/>
                  </a:lnTo>
                  <a:lnTo>
                    <a:pt x="574" y="34"/>
                  </a:lnTo>
                  <a:lnTo>
                    <a:pt x="568" y="32"/>
                  </a:lnTo>
                  <a:lnTo>
                    <a:pt x="559" y="30"/>
                  </a:lnTo>
                  <a:lnTo>
                    <a:pt x="551" y="28"/>
                  </a:lnTo>
                  <a:lnTo>
                    <a:pt x="544" y="24"/>
                  </a:lnTo>
                  <a:lnTo>
                    <a:pt x="540" y="24"/>
                  </a:lnTo>
                  <a:lnTo>
                    <a:pt x="536" y="24"/>
                  </a:lnTo>
                  <a:lnTo>
                    <a:pt x="72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7580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Freeform 236"/>
            <p:cNvSpPr>
              <a:spLocks/>
            </p:cNvSpPr>
            <p:nvPr/>
          </p:nvSpPr>
          <p:spPr bwMode="auto">
            <a:xfrm>
              <a:off x="3760" y="3092"/>
              <a:ext cx="394" cy="297"/>
            </a:xfrm>
            <a:custGeom>
              <a:avLst/>
              <a:gdLst>
                <a:gd name="T0" fmla="*/ 167 w 787"/>
                <a:gd name="T1" fmla="*/ 113 h 592"/>
                <a:gd name="T2" fmla="*/ 202 w 787"/>
                <a:gd name="T3" fmla="*/ 162 h 592"/>
                <a:gd name="T4" fmla="*/ 200 w 787"/>
                <a:gd name="T5" fmla="*/ 168 h 592"/>
                <a:gd name="T6" fmla="*/ 199 w 787"/>
                <a:gd name="T7" fmla="*/ 173 h 592"/>
                <a:gd name="T8" fmla="*/ 195 w 787"/>
                <a:gd name="T9" fmla="*/ 181 h 592"/>
                <a:gd name="T10" fmla="*/ 189 w 787"/>
                <a:gd name="T11" fmla="*/ 186 h 592"/>
                <a:gd name="T12" fmla="*/ 185 w 787"/>
                <a:gd name="T13" fmla="*/ 187 h 592"/>
                <a:gd name="T14" fmla="*/ 179 w 787"/>
                <a:gd name="T15" fmla="*/ 184 h 592"/>
                <a:gd name="T16" fmla="*/ 171 w 787"/>
                <a:gd name="T17" fmla="*/ 182 h 592"/>
                <a:gd name="T18" fmla="*/ 164 w 787"/>
                <a:gd name="T19" fmla="*/ 179 h 592"/>
                <a:gd name="T20" fmla="*/ 156 w 787"/>
                <a:gd name="T21" fmla="*/ 178 h 592"/>
                <a:gd name="T22" fmla="*/ 150 w 787"/>
                <a:gd name="T23" fmla="*/ 177 h 592"/>
                <a:gd name="T24" fmla="*/ 143 w 787"/>
                <a:gd name="T25" fmla="*/ 176 h 592"/>
                <a:gd name="T26" fmla="*/ 137 w 787"/>
                <a:gd name="T27" fmla="*/ 176 h 592"/>
                <a:gd name="T28" fmla="*/ 83 w 787"/>
                <a:gd name="T29" fmla="*/ 228 h 592"/>
                <a:gd name="T30" fmla="*/ 0 w 787"/>
                <a:gd name="T31" fmla="*/ 278 h 592"/>
                <a:gd name="T32" fmla="*/ 5 w 787"/>
                <a:gd name="T33" fmla="*/ 282 h 592"/>
                <a:gd name="T34" fmla="*/ 11 w 787"/>
                <a:gd name="T35" fmla="*/ 284 h 592"/>
                <a:gd name="T36" fmla="*/ 18 w 787"/>
                <a:gd name="T37" fmla="*/ 287 h 592"/>
                <a:gd name="T38" fmla="*/ 28 w 787"/>
                <a:gd name="T39" fmla="*/ 290 h 592"/>
                <a:gd name="T40" fmla="*/ 34 w 787"/>
                <a:gd name="T41" fmla="*/ 291 h 592"/>
                <a:gd name="T42" fmla="*/ 39 w 787"/>
                <a:gd name="T43" fmla="*/ 292 h 592"/>
                <a:gd name="T44" fmla="*/ 45 w 787"/>
                <a:gd name="T45" fmla="*/ 292 h 592"/>
                <a:gd name="T46" fmla="*/ 51 w 787"/>
                <a:gd name="T47" fmla="*/ 293 h 592"/>
                <a:gd name="T48" fmla="*/ 57 w 787"/>
                <a:gd name="T49" fmla="*/ 292 h 592"/>
                <a:gd name="T50" fmla="*/ 65 w 787"/>
                <a:gd name="T51" fmla="*/ 291 h 592"/>
                <a:gd name="T52" fmla="*/ 72 w 787"/>
                <a:gd name="T53" fmla="*/ 290 h 592"/>
                <a:gd name="T54" fmla="*/ 79 w 787"/>
                <a:gd name="T55" fmla="*/ 289 h 592"/>
                <a:gd name="T56" fmla="*/ 88 w 787"/>
                <a:gd name="T57" fmla="*/ 288 h 592"/>
                <a:gd name="T58" fmla="*/ 97 w 787"/>
                <a:gd name="T59" fmla="*/ 289 h 592"/>
                <a:gd name="T60" fmla="*/ 107 w 787"/>
                <a:gd name="T61" fmla="*/ 289 h 592"/>
                <a:gd name="T62" fmla="*/ 116 w 787"/>
                <a:gd name="T63" fmla="*/ 289 h 592"/>
                <a:gd name="T64" fmla="*/ 125 w 787"/>
                <a:gd name="T65" fmla="*/ 290 h 592"/>
                <a:gd name="T66" fmla="*/ 134 w 787"/>
                <a:gd name="T67" fmla="*/ 291 h 592"/>
                <a:gd name="T68" fmla="*/ 143 w 787"/>
                <a:gd name="T69" fmla="*/ 291 h 592"/>
                <a:gd name="T70" fmla="*/ 151 w 787"/>
                <a:gd name="T71" fmla="*/ 292 h 592"/>
                <a:gd name="T72" fmla="*/ 158 w 787"/>
                <a:gd name="T73" fmla="*/ 293 h 592"/>
                <a:gd name="T74" fmla="*/ 165 w 787"/>
                <a:gd name="T75" fmla="*/ 294 h 592"/>
                <a:gd name="T76" fmla="*/ 170 w 787"/>
                <a:gd name="T77" fmla="*/ 295 h 592"/>
                <a:gd name="T78" fmla="*/ 174 w 787"/>
                <a:gd name="T79" fmla="*/ 296 h 592"/>
                <a:gd name="T80" fmla="*/ 177 w 787"/>
                <a:gd name="T81" fmla="*/ 297 h 592"/>
                <a:gd name="T82" fmla="*/ 291 w 787"/>
                <a:gd name="T83" fmla="*/ 182 h 592"/>
                <a:gd name="T84" fmla="*/ 362 w 787"/>
                <a:gd name="T85" fmla="*/ 67 h 592"/>
                <a:gd name="T86" fmla="*/ 323 w 787"/>
                <a:gd name="T87" fmla="*/ 0 h 59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87"/>
                <a:gd name="T133" fmla="*/ 0 h 592"/>
                <a:gd name="T134" fmla="*/ 787 w 787"/>
                <a:gd name="T135" fmla="*/ 592 h 59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87" h="592">
                  <a:moveTo>
                    <a:pt x="646" y="0"/>
                  </a:moveTo>
                  <a:lnTo>
                    <a:pt x="333" y="226"/>
                  </a:lnTo>
                  <a:lnTo>
                    <a:pt x="405" y="321"/>
                  </a:lnTo>
                  <a:lnTo>
                    <a:pt x="403" y="323"/>
                  </a:lnTo>
                  <a:lnTo>
                    <a:pt x="401" y="330"/>
                  </a:lnTo>
                  <a:lnTo>
                    <a:pt x="399" y="334"/>
                  </a:lnTo>
                  <a:lnTo>
                    <a:pt x="399" y="340"/>
                  </a:lnTo>
                  <a:lnTo>
                    <a:pt x="397" y="345"/>
                  </a:lnTo>
                  <a:lnTo>
                    <a:pt x="396" y="351"/>
                  </a:lnTo>
                  <a:lnTo>
                    <a:pt x="390" y="361"/>
                  </a:lnTo>
                  <a:lnTo>
                    <a:pt x="382" y="368"/>
                  </a:lnTo>
                  <a:lnTo>
                    <a:pt x="378" y="370"/>
                  </a:lnTo>
                  <a:lnTo>
                    <a:pt x="375" y="372"/>
                  </a:lnTo>
                  <a:lnTo>
                    <a:pt x="369" y="372"/>
                  </a:lnTo>
                  <a:lnTo>
                    <a:pt x="363" y="370"/>
                  </a:lnTo>
                  <a:lnTo>
                    <a:pt x="358" y="366"/>
                  </a:lnTo>
                  <a:lnTo>
                    <a:pt x="350" y="364"/>
                  </a:lnTo>
                  <a:lnTo>
                    <a:pt x="342" y="362"/>
                  </a:lnTo>
                  <a:lnTo>
                    <a:pt x="335" y="361"/>
                  </a:lnTo>
                  <a:lnTo>
                    <a:pt x="327" y="357"/>
                  </a:lnTo>
                  <a:lnTo>
                    <a:pt x="320" y="357"/>
                  </a:lnTo>
                  <a:lnTo>
                    <a:pt x="312" y="355"/>
                  </a:lnTo>
                  <a:lnTo>
                    <a:pt x="306" y="355"/>
                  </a:lnTo>
                  <a:lnTo>
                    <a:pt x="299" y="353"/>
                  </a:lnTo>
                  <a:lnTo>
                    <a:pt x="293" y="351"/>
                  </a:lnTo>
                  <a:lnTo>
                    <a:pt x="285" y="351"/>
                  </a:lnTo>
                  <a:lnTo>
                    <a:pt x="281" y="351"/>
                  </a:lnTo>
                  <a:lnTo>
                    <a:pt x="274" y="351"/>
                  </a:lnTo>
                  <a:lnTo>
                    <a:pt x="272" y="351"/>
                  </a:lnTo>
                  <a:lnTo>
                    <a:pt x="166" y="454"/>
                  </a:lnTo>
                  <a:lnTo>
                    <a:pt x="67" y="473"/>
                  </a:lnTo>
                  <a:lnTo>
                    <a:pt x="0" y="554"/>
                  </a:lnTo>
                  <a:lnTo>
                    <a:pt x="2" y="556"/>
                  </a:lnTo>
                  <a:lnTo>
                    <a:pt x="10" y="562"/>
                  </a:lnTo>
                  <a:lnTo>
                    <a:pt x="15" y="564"/>
                  </a:lnTo>
                  <a:lnTo>
                    <a:pt x="21" y="566"/>
                  </a:lnTo>
                  <a:lnTo>
                    <a:pt x="29" y="570"/>
                  </a:lnTo>
                  <a:lnTo>
                    <a:pt x="36" y="573"/>
                  </a:lnTo>
                  <a:lnTo>
                    <a:pt x="46" y="575"/>
                  </a:lnTo>
                  <a:lnTo>
                    <a:pt x="55" y="579"/>
                  </a:lnTo>
                  <a:lnTo>
                    <a:pt x="61" y="579"/>
                  </a:lnTo>
                  <a:lnTo>
                    <a:pt x="67" y="581"/>
                  </a:lnTo>
                  <a:lnTo>
                    <a:pt x="72" y="581"/>
                  </a:lnTo>
                  <a:lnTo>
                    <a:pt x="78" y="583"/>
                  </a:lnTo>
                  <a:lnTo>
                    <a:pt x="84" y="583"/>
                  </a:lnTo>
                  <a:lnTo>
                    <a:pt x="90" y="583"/>
                  </a:lnTo>
                  <a:lnTo>
                    <a:pt x="95" y="583"/>
                  </a:lnTo>
                  <a:lnTo>
                    <a:pt x="101" y="585"/>
                  </a:lnTo>
                  <a:lnTo>
                    <a:pt x="107" y="583"/>
                  </a:lnTo>
                  <a:lnTo>
                    <a:pt x="114" y="583"/>
                  </a:lnTo>
                  <a:lnTo>
                    <a:pt x="120" y="583"/>
                  </a:lnTo>
                  <a:lnTo>
                    <a:pt x="129" y="581"/>
                  </a:lnTo>
                  <a:lnTo>
                    <a:pt x="135" y="579"/>
                  </a:lnTo>
                  <a:lnTo>
                    <a:pt x="143" y="579"/>
                  </a:lnTo>
                  <a:lnTo>
                    <a:pt x="150" y="577"/>
                  </a:lnTo>
                  <a:lnTo>
                    <a:pt x="158" y="577"/>
                  </a:lnTo>
                  <a:lnTo>
                    <a:pt x="167" y="575"/>
                  </a:lnTo>
                  <a:lnTo>
                    <a:pt x="175" y="575"/>
                  </a:lnTo>
                  <a:lnTo>
                    <a:pt x="185" y="575"/>
                  </a:lnTo>
                  <a:lnTo>
                    <a:pt x="194" y="577"/>
                  </a:lnTo>
                  <a:lnTo>
                    <a:pt x="204" y="577"/>
                  </a:lnTo>
                  <a:lnTo>
                    <a:pt x="213" y="577"/>
                  </a:lnTo>
                  <a:lnTo>
                    <a:pt x="223" y="577"/>
                  </a:lnTo>
                  <a:lnTo>
                    <a:pt x="232" y="577"/>
                  </a:lnTo>
                  <a:lnTo>
                    <a:pt x="240" y="577"/>
                  </a:lnTo>
                  <a:lnTo>
                    <a:pt x="249" y="579"/>
                  </a:lnTo>
                  <a:lnTo>
                    <a:pt x="259" y="579"/>
                  </a:lnTo>
                  <a:lnTo>
                    <a:pt x="268" y="581"/>
                  </a:lnTo>
                  <a:lnTo>
                    <a:pt x="278" y="581"/>
                  </a:lnTo>
                  <a:lnTo>
                    <a:pt x="285" y="581"/>
                  </a:lnTo>
                  <a:lnTo>
                    <a:pt x="293" y="583"/>
                  </a:lnTo>
                  <a:lnTo>
                    <a:pt x="302" y="583"/>
                  </a:lnTo>
                  <a:lnTo>
                    <a:pt x="308" y="583"/>
                  </a:lnTo>
                  <a:lnTo>
                    <a:pt x="316" y="585"/>
                  </a:lnTo>
                  <a:lnTo>
                    <a:pt x="321" y="585"/>
                  </a:lnTo>
                  <a:lnTo>
                    <a:pt x="329" y="587"/>
                  </a:lnTo>
                  <a:lnTo>
                    <a:pt x="333" y="587"/>
                  </a:lnTo>
                  <a:lnTo>
                    <a:pt x="339" y="589"/>
                  </a:lnTo>
                  <a:lnTo>
                    <a:pt x="342" y="589"/>
                  </a:lnTo>
                  <a:lnTo>
                    <a:pt x="348" y="591"/>
                  </a:lnTo>
                  <a:lnTo>
                    <a:pt x="352" y="591"/>
                  </a:lnTo>
                  <a:lnTo>
                    <a:pt x="354" y="592"/>
                  </a:lnTo>
                  <a:lnTo>
                    <a:pt x="462" y="511"/>
                  </a:lnTo>
                  <a:lnTo>
                    <a:pt x="582" y="362"/>
                  </a:lnTo>
                  <a:lnTo>
                    <a:pt x="787" y="252"/>
                  </a:lnTo>
                  <a:lnTo>
                    <a:pt x="724" y="134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237"/>
            <p:cNvSpPr>
              <a:spLocks/>
            </p:cNvSpPr>
            <p:nvPr/>
          </p:nvSpPr>
          <p:spPr bwMode="auto">
            <a:xfrm>
              <a:off x="3734" y="3208"/>
              <a:ext cx="96" cy="93"/>
            </a:xfrm>
            <a:custGeom>
              <a:avLst/>
              <a:gdLst>
                <a:gd name="T0" fmla="*/ 0 w 194"/>
                <a:gd name="T1" fmla="*/ 0 h 187"/>
                <a:gd name="T2" fmla="*/ 34 w 194"/>
                <a:gd name="T3" fmla="*/ 10 h 187"/>
                <a:gd name="T4" fmla="*/ 52 w 194"/>
                <a:gd name="T5" fmla="*/ 30 h 187"/>
                <a:gd name="T6" fmla="*/ 96 w 194"/>
                <a:gd name="T7" fmla="*/ 36 h 187"/>
                <a:gd name="T8" fmla="*/ 88 w 194"/>
                <a:gd name="T9" fmla="*/ 69 h 187"/>
                <a:gd name="T10" fmla="*/ 61 w 194"/>
                <a:gd name="T11" fmla="*/ 93 h 187"/>
                <a:gd name="T12" fmla="*/ 16 w 194"/>
                <a:gd name="T13" fmla="*/ 34 h 187"/>
                <a:gd name="T14" fmla="*/ 0 w 194"/>
                <a:gd name="T15" fmla="*/ 0 h 187"/>
                <a:gd name="T16" fmla="*/ 0 w 194"/>
                <a:gd name="T17" fmla="*/ 0 h 1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4"/>
                <a:gd name="T28" fmla="*/ 0 h 187"/>
                <a:gd name="T29" fmla="*/ 194 w 194"/>
                <a:gd name="T30" fmla="*/ 187 h 18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4" h="187">
                  <a:moveTo>
                    <a:pt x="0" y="0"/>
                  </a:moveTo>
                  <a:lnTo>
                    <a:pt x="68" y="21"/>
                  </a:lnTo>
                  <a:lnTo>
                    <a:pt x="105" y="61"/>
                  </a:lnTo>
                  <a:lnTo>
                    <a:pt x="194" y="73"/>
                  </a:lnTo>
                  <a:lnTo>
                    <a:pt x="177" y="139"/>
                  </a:lnTo>
                  <a:lnTo>
                    <a:pt x="124" y="187"/>
                  </a:lnTo>
                  <a:lnTo>
                    <a:pt x="32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Freeform 238"/>
            <p:cNvSpPr>
              <a:spLocks/>
            </p:cNvSpPr>
            <p:nvPr/>
          </p:nvSpPr>
          <p:spPr bwMode="auto">
            <a:xfrm>
              <a:off x="3627" y="3381"/>
              <a:ext cx="348" cy="183"/>
            </a:xfrm>
            <a:custGeom>
              <a:avLst/>
              <a:gdLst>
                <a:gd name="T0" fmla="*/ 341 w 696"/>
                <a:gd name="T1" fmla="*/ 11 h 365"/>
                <a:gd name="T2" fmla="*/ 341 w 696"/>
                <a:gd name="T3" fmla="*/ 17 h 365"/>
                <a:gd name="T4" fmla="*/ 342 w 696"/>
                <a:gd name="T5" fmla="*/ 24 h 365"/>
                <a:gd name="T6" fmla="*/ 342 w 696"/>
                <a:gd name="T7" fmla="*/ 33 h 365"/>
                <a:gd name="T8" fmla="*/ 343 w 696"/>
                <a:gd name="T9" fmla="*/ 39 h 365"/>
                <a:gd name="T10" fmla="*/ 344 w 696"/>
                <a:gd name="T11" fmla="*/ 45 h 365"/>
                <a:gd name="T12" fmla="*/ 344 w 696"/>
                <a:gd name="T13" fmla="*/ 50 h 365"/>
                <a:gd name="T14" fmla="*/ 344 w 696"/>
                <a:gd name="T15" fmla="*/ 55 h 365"/>
                <a:gd name="T16" fmla="*/ 345 w 696"/>
                <a:gd name="T17" fmla="*/ 62 h 365"/>
                <a:gd name="T18" fmla="*/ 345 w 696"/>
                <a:gd name="T19" fmla="*/ 68 h 365"/>
                <a:gd name="T20" fmla="*/ 346 w 696"/>
                <a:gd name="T21" fmla="*/ 74 h 365"/>
                <a:gd name="T22" fmla="*/ 346 w 696"/>
                <a:gd name="T23" fmla="*/ 79 h 365"/>
                <a:gd name="T24" fmla="*/ 346 w 696"/>
                <a:gd name="T25" fmla="*/ 85 h 365"/>
                <a:gd name="T26" fmla="*/ 346 w 696"/>
                <a:gd name="T27" fmla="*/ 91 h 365"/>
                <a:gd name="T28" fmla="*/ 347 w 696"/>
                <a:gd name="T29" fmla="*/ 97 h 365"/>
                <a:gd name="T30" fmla="*/ 347 w 696"/>
                <a:gd name="T31" fmla="*/ 103 h 365"/>
                <a:gd name="T32" fmla="*/ 347 w 696"/>
                <a:gd name="T33" fmla="*/ 109 h 365"/>
                <a:gd name="T34" fmla="*/ 347 w 696"/>
                <a:gd name="T35" fmla="*/ 114 h 365"/>
                <a:gd name="T36" fmla="*/ 347 w 696"/>
                <a:gd name="T37" fmla="*/ 122 h 365"/>
                <a:gd name="T38" fmla="*/ 347 w 696"/>
                <a:gd name="T39" fmla="*/ 132 h 365"/>
                <a:gd name="T40" fmla="*/ 347 w 696"/>
                <a:gd name="T41" fmla="*/ 140 h 365"/>
                <a:gd name="T42" fmla="*/ 346 w 696"/>
                <a:gd name="T43" fmla="*/ 146 h 365"/>
                <a:gd name="T44" fmla="*/ 344 w 696"/>
                <a:gd name="T45" fmla="*/ 152 h 365"/>
                <a:gd name="T46" fmla="*/ 339 w 696"/>
                <a:gd name="T47" fmla="*/ 160 h 365"/>
                <a:gd name="T48" fmla="*/ 332 w 696"/>
                <a:gd name="T49" fmla="*/ 167 h 365"/>
                <a:gd name="T50" fmla="*/ 324 w 696"/>
                <a:gd name="T51" fmla="*/ 172 h 365"/>
                <a:gd name="T52" fmla="*/ 318 w 696"/>
                <a:gd name="T53" fmla="*/ 176 h 365"/>
                <a:gd name="T54" fmla="*/ 310 w 696"/>
                <a:gd name="T55" fmla="*/ 179 h 365"/>
                <a:gd name="T56" fmla="*/ 305 w 696"/>
                <a:gd name="T57" fmla="*/ 181 h 365"/>
                <a:gd name="T58" fmla="*/ 303 w 696"/>
                <a:gd name="T59" fmla="*/ 183 h 365"/>
                <a:gd name="T60" fmla="*/ 102 w 696"/>
                <a:gd name="T61" fmla="*/ 128 h 365"/>
                <a:gd name="T62" fmla="*/ 98 w 696"/>
                <a:gd name="T63" fmla="*/ 127 h 365"/>
                <a:gd name="T64" fmla="*/ 94 w 696"/>
                <a:gd name="T65" fmla="*/ 126 h 365"/>
                <a:gd name="T66" fmla="*/ 88 w 696"/>
                <a:gd name="T67" fmla="*/ 125 h 365"/>
                <a:gd name="T68" fmla="*/ 81 w 696"/>
                <a:gd name="T69" fmla="*/ 123 h 365"/>
                <a:gd name="T70" fmla="*/ 74 w 696"/>
                <a:gd name="T71" fmla="*/ 121 h 365"/>
                <a:gd name="T72" fmla="*/ 65 w 696"/>
                <a:gd name="T73" fmla="*/ 118 h 365"/>
                <a:gd name="T74" fmla="*/ 57 w 696"/>
                <a:gd name="T75" fmla="*/ 116 h 365"/>
                <a:gd name="T76" fmla="*/ 47 w 696"/>
                <a:gd name="T77" fmla="*/ 112 h 365"/>
                <a:gd name="T78" fmla="*/ 39 w 696"/>
                <a:gd name="T79" fmla="*/ 108 h 365"/>
                <a:gd name="T80" fmla="*/ 30 w 696"/>
                <a:gd name="T81" fmla="*/ 103 h 365"/>
                <a:gd name="T82" fmla="*/ 23 w 696"/>
                <a:gd name="T83" fmla="*/ 98 h 365"/>
                <a:gd name="T84" fmla="*/ 15 w 696"/>
                <a:gd name="T85" fmla="*/ 92 h 365"/>
                <a:gd name="T86" fmla="*/ 10 w 696"/>
                <a:gd name="T87" fmla="*/ 85 h 365"/>
                <a:gd name="T88" fmla="*/ 5 w 696"/>
                <a:gd name="T89" fmla="*/ 77 h 365"/>
                <a:gd name="T90" fmla="*/ 2 w 696"/>
                <a:gd name="T91" fmla="*/ 70 h 365"/>
                <a:gd name="T92" fmla="*/ 0 w 696"/>
                <a:gd name="T93" fmla="*/ 61 h 365"/>
                <a:gd name="T94" fmla="*/ 1 w 696"/>
                <a:gd name="T95" fmla="*/ 53 h 365"/>
                <a:gd name="T96" fmla="*/ 3 w 696"/>
                <a:gd name="T97" fmla="*/ 45 h 365"/>
                <a:gd name="T98" fmla="*/ 7 w 696"/>
                <a:gd name="T99" fmla="*/ 38 h 365"/>
                <a:gd name="T100" fmla="*/ 12 w 696"/>
                <a:gd name="T101" fmla="*/ 32 h 365"/>
                <a:gd name="T102" fmla="*/ 18 w 696"/>
                <a:gd name="T103" fmla="*/ 27 h 365"/>
                <a:gd name="T104" fmla="*/ 25 w 696"/>
                <a:gd name="T105" fmla="*/ 21 h 365"/>
                <a:gd name="T106" fmla="*/ 33 w 696"/>
                <a:gd name="T107" fmla="*/ 17 h 365"/>
                <a:gd name="T108" fmla="*/ 40 w 696"/>
                <a:gd name="T109" fmla="*/ 13 h 365"/>
                <a:gd name="T110" fmla="*/ 47 w 696"/>
                <a:gd name="T111" fmla="*/ 9 h 365"/>
                <a:gd name="T112" fmla="*/ 53 w 696"/>
                <a:gd name="T113" fmla="*/ 6 h 365"/>
                <a:gd name="T114" fmla="*/ 60 w 696"/>
                <a:gd name="T115" fmla="*/ 4 h 365"/>
                <a:gd name="T116" fmla="*/ 66 w 696"/>
                <a:gd name="T117" fmla="*/ 2 h 365"/>
                <a:gd name="T118" fmla="*/ 70 w 696"/>
                <a:gd name="T119" fmla="*/ 0 h 365"/>
                <a:gd name="T120" fmla="*/ 74 w 696"/>
                <a:gd name="T121" fmla="*/ 0 h 365"/>
                <a:gd name="T122" fmla="*/ 280 w 696"/>
                <a:gd name="T123" fmla="*/ 6 h 365"/>
                <a:gd name="T124" fmla="*/ 341 w 696"/>
                <a:gd name="T125" fmla="*/ 10 h 36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6"/>
                <a:gd name="T190" fmla="*/ 0 h 365"/>
                <a:gd name="T191" fmla="*/ 696 w 696"/>
                <a:gd name="T192" fmla="*/ 365 h 36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6" h="365">
                  <a:moveTo>
                    <a:pt x="682" y="19"/>
                  </a:moveTo>
                  <a:lnTo>
                    <a:pt x="682" y="21"/>
                  </a:lnTo>
                  <a:lnTo>
                    <a:pt x="682" y="29"/>
                  </a:lnTo>
                  <a:lnTo>
                    <a:pt x="682" y="34"/>
                  </a:lnTo>
                  <a:lnTo>
                    <a:pt x="682" y="40"/>
                  </a:lnTo>
                  <a:lnTo>
                    <a:pt x="684" y="48"/>
                  </a:lnTo>
                  <a:lnTo>
                    <a:pt x="684" y="57"/>
                  </a:lnTo>
                  <a:lnTo>
                    <a:pt x="684" y="65"/>
                  </a:lnTo>
                  <a:lnTo>
                    <a:pt x="686" y="74"/>
                  </a:lnTo>
                  <a:lnTo>
                    <a:pt x="686" y="78"/>
                  </a:lnTo>
                  <a:lnTo>
                    <a:pt x="688" y="84"/>
                  </a:lnTo>
                  <a:lnTo>
                    <a:pt x="688" y="90"/>
                  </a:lnTo>
                  <a:lnTo>
                    <a:pt x="688" y="95"/>
                  </a:lnTo>
                  <a:lnTo>
                    <a:pt x="688" y="99"/>
                  </a:lnTo>
                  <a:lnTo>
                    <a:pt x="688" y="105"/>
                  </a:lnTo>
                  <a:lnTo>
                    <a:pt x="688" y="110"/>
                  </a:lnTo>
                  <a:lnTo>
                    <a:pt x="690" y="116"/>
                  </a:lnTo>
                  <a:lnTo>
                    <a:pt x="690" y="124"/>
                  </a:lnTo>
                  <a:lnTo>
                    <a:pt x="690" y="129"/>
                  </a:lnTo>
                  <a:lnTo>
                    <a:pt x="690" y="135"/>
                  </a:lnTo>
                  <a:lnTo>
                    <a:pt x="692" y="141"/>
                  </a:lnTo>
                  <a:lnTo>
                    <a:pt x="692" y="147"/>
                  </a:lnTo>
                  <a:lnTo>
                    <a:pt x="692" y="152"/>
                  </a:lnTo>
                  <a:lnTo>
                    <a:pt x="692" y="158"/>
                  </a:lnTo>
                  <a:lnTo>
                    <a:pt x="692" y="164"/>
                  </a:lnTo>
                  <a:lnTo>
                    <a:pt x="692" y="169"/>
                  </a:lnTo>
                  <a:lnTo>
                    <a:pt x="692" y="175"/>
                  </a:lnTo>
                  <a:lnTo>
                    <a:pt x="692" y="181"/>
                  </a:lnTo>
                  <a:lnTo>
                    <a:pt x="694" y="188"/>
                  </a:lnTo>
                  <a:lnTo>
                    <a:pt x="694" y="194"/>
                  </a:lnTo>
                  <a:lnTo>
                    <a:pt x="694" y="200"/>
                  </a:lnTo>
                  <a:lnTo>
                    <a:pt x="694" y="205"/>
                  </a:lnTo>
                  <a:lnTo>
                    <a:pt x="694" y="211"/>
                  </a:lnTo>
                  <a:lnTo>
                    <a:pt x="694" y="217"/>
                  </a:lnTo>
                  <a:lnTo>
                    <a:pt x="694" y="223"/>
                  </a:lnTo>
                  <a:lnTo>
                    <a:pt x="694" y="228"/>
                  </a:lnTo>
                  <a:lnTo>
                    <a:pt x="696" y="234"/>
                  </a:lnTo>
                  <a:lnTo>
                    <a:pt x="694" y="244"/>
                  </a:lnTo>
                  <a:lnTo>
                    <a:pt x="694" y="253"/>
                  </a:lnTo>
                  <a:lnTo>
                    <a:pt x="694" y="263"/>
                  </a:lnTo>
                  <a:lnTo>
                    <a:pt x="694" y="272"/>
                  </a:lnTo>
                  <a:lnTo>
                    <a:pt x="694" y="280"/>
                  </a:lnTo>
                  <a:lnTo>
                    <a:pt x="692" y="285"/>
                  </a:lnTo>
                  <a:lnTo>
                    <a:pt x="692" y="291"/>
                  </a:lnTo>
                  <a:lnTo>
                    <a:pt x="690" y="297"/>
                  </a:lnTo>
                  <a:lnTo>
                    <a:pt x="688" y="304"/>
                  </a:lnTo>
                  <a:lnTo>
                    <a:pt x="682" y="312"/>
                  </a:lnTo>
                  <a:lnTo>
                    <a:pt x="677" y="320"/>
                  </a:lnTo>
                  <a:lnTo>
                    <a:pt x="671" y="327"/>
                  </a:lnTo>
                  <a:lnTo>
                    <a:pt x="663" y="333"/>
                  </a:lnTo>
                  <a:lnTo>
                    <a:pt x="656" y="339"/>
                  </a:lnTo>
                  <a:lnTo>
                    <a:pt x="648" y="344"/>
                  </a:lnTo>
                  <a:lnTo>
                    <a:pt x="643" y="348"/>
                  </a:lnTo>
                  <a:lnTo>
                    <a:pt x="635" y="352"/>
                  </a:lnTo>
                  <a:lnTo>
                    <a:pt x="627" y="356"/>
                  </a:lnTo>
                  <a:lnTo>
                    <a:pt x="620" y="358"/>
                  </a:lnTo>
                  <a:lnTo>
                    <a:pt x="616" y="361"/>
                  </a:lnTo>
                  <a:lnTo>
                    <a:pt x="610" y="361"/>
                  </a:lnTo>
                  <a:lnTo>
                    <a:pt x="606" y="363"/>
                  </a:lnTo>
                  <a:lnTo>
                    <a:pt x="605" y="365"/>
                  </a:lnTo>
                  <a:lnTo>
                    <a:pt x="205" y="255"/>
                  </a:lnTo>
                  <a:lnTo>
                    <a:pt x="202" y="255"/>
                  </a:lnTo>
                  <a:lnTo>
                    <a:pt x="196" y="253"/>
                  </a:lnTo>
                  <a:lnTo>
                    <a:pt x="192" y="253"/>
                  </a:lnTo>
                  <a:lnTo>
                    <a:pt x="188" y="251"/>
                  </a:lnTo>
                  <a:lnTo>
                    <a:pt x="183" y="251"/>
                  </a:lnTo>
                  <a:lnTo>
                    <a:pt x="177" y="249"/>
                  </a:lnTo>
                  <a:lnTo>
                    <a:pt x="169" y="247"/>
                  </a:lnTo>
                  <a:lnTo>
                    <a:pt x="162" y="245"/>
                  </a:lnTo>
                  <a:lnTo>
                    <a:pt x="154" y="244"/>
                  </a:lnTo>
                  <a:lnTo>
                    <a:pt x="148" y="242"/>
                  </a:lnTo>
                  <a:lnTo>
                    <a:pt x="139" y="240"/>
                  </a:lnTo>
                  <a:lnTo>
                    <a:pt x="129" y="236"/>
                  </a:lnTo>
                  <a:lnTo>
                    <a:pt x="122" y="234"/>
                  </a:lnTo>
                  <a:lnTo>
                    <a:pt x="114" y="232"/>
                  </a:lnTo>
                  <a:lnTo>
                    <a:pt x="105" y="226"/>
                  </a:lnTo>
                  <a:lnTo>
                    <a:pt x="95" y="223"/>
                  </a:lnTo>
                  <a:lnTo>
                    <a:pt x="88" y="219"/>
                  </a:lnTo>
                  <a:lnTo>
                    <a:pt x="78" y="215"/>
                  </a:lnTo>
                  <a:lnTo>
                    <a:pt x="69" y="211"/>
                  </a:lnTo>
                  <a:lnTo>
                    <a:pt x="61" y="205"/>
                  </a:lnTo>
                  <a:lnTo>
                    <a:pt x="51" y="200"/>
                  </a:lnTo>
                  <a:lnTo>
                    <a:pt x="46" y="196"/>
                  </a:lnTo>
                  <a:lnTo>
                    <a:pt x="36" y="188"/>
                  </a:lnTo>
                  <a:lnTo>
                    <a:pt x="31" y="183"/>
                  </a:lnTo>
                  <a:lnTo>
                    <a:pt x="25" y="175"/>
                  </a:lnTo>
                  <a:lnTo>
                    <a:pt x="19" y="169"/>
                  </a:lnTo>
                  <a:lnTo>
                    <a:pt x="13" y="162"/>
                  </a:lnTo>
                  <a:lnTo>
                    <a:pt x="10" y="154"/>
                  </a:lnTo>
                  <a:lnTo>
                    <a:pt x="6" y="147"/>
                  </a:lnTo>
                  <a:lnTo>
                    <a:pt x="4" y="139"/>
                  </a:lnTo>
                  <a:lnTo>
                    <a:pt x="2" y="129"/>
                  </a:lnTo>
                  <a:lnTo>
                    <a:pt x="0" y="122"/>
                  </a:lnTo>
                  <a:lnTo>
                    <a:pt x="0" y="112"/>
                  </a:lnTo>
                  <a:lnTo>
                    <a:pt x="2" y="105"/>
                  </a:lnTo>
                  <a:lnTo>
                    <a:pt x="4" y="97"/>
                  </a:lnTo>
                  <a:lnTo>
                    <a:pt x="6" y="90"/>
                  </a:lnTo>
                  <a:lnTo>
                    <a:pt x="10" y="82"/>
                  </a:lnTo>
                  <a:lnTo>
                    <a:pt x="15" y="76"/>
                  </a:lnTo>
                  <a:lnTo>
                    <a:pt x="19" y="71"/>
                  </a:lnTo>
                  <a:lnTo>
                    <a:pt x="25" y="63"/>
                  </a:lnTo>
                  <a:lnTo>
                    <a:pt x="31" y="57"/>
                  </a:lnTo>
                  <a:lnTo>
                    <a:pt x="36" y="53"/>
                  </a:lnTo>
                  <a:lnTo>
                    <a:pt x="42" y="46"/>
                  </a:lnTo>
                  <a:lnTo>
                    <a:pt x="50" y="42"/>
                  </a:lnTo>
                  <a:lnTo>
                    <a:pt x="57" y="36"/>
                  </a:lnTo>
                  <a:lnTo>
                    <a:pt x="65" y="33"/>
                  </a:lnTo>
                  <a:lnTo>
                    <a:pt x="72" y="29"/>
                  </a:lnTo>
                  <a:lnTo>
                    <a:pt x="80" y="25"/>
                  </a:lnTo>
                  <a:lnTo>
                    <a:pt x="88" y="21"/>
                  </a:lnTo>
                  <a:lnTo>
                    <a:pt x="95" y="17"/>
                  </a:lnTo>
                  <a:lnTo>
                    <a:pt x="101" y="14"/>
                  </a:lnTo>
                  <a:lnTo>
                    <a:pt x="107" y="12"/>
                  </a:lnTo>
                  <a:lnTo>
                    <a:pt x="114" y="10"/>
                  </a:lnTo>
                  <a:lnTo>
                    <a:pt x="120" y="8"/>
                  </a:lnTo>
                  <a:lnTo>
                    <a:pt x="126" y="4"/>
                  </a:lnTo>
                  <a:lnTo>
                    <a:pt x="131" y="4"/>
                  </a:lnTo>
                  <a:lnTo>
                    <a:pt x="135" y="2"/>
                  </a:lnTo>
                  <a:lnTo>
                    <a:pt x="139" y="0"/>
                  </a:lnTo>
                  <a:lnTo>
                    <a:pt x="145" y="0"/>
                  </a:lnTo>
                  <a:lnTo>
                    <a:pt x="148" y="0"/>
                  </a:lnTo>
                  <a:lnTo>
                    <a:pt x="369" y="15"/>
                  </a:lnTo>
                  <a:lnTo>
                    <a:pt x="559" y="12"/>
                  </a:lnTo>
                  <a:lnTo>
                    <a:pt x="682" y="19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Freeform 239"/>
            <p:cNvSpPr>
              <a:spLocks/>
            </p:cNvSpPr>
            <p:nvPr/>
          </p:nvSpPr>
          <p:spPr bwMode="auto">
            <a:xfrm>
              <a:off x="3080" y="3298"/>
              <a:ext cx="503" cy="209"/>
            </a:xfrm>
            <a:custGeom>
              <a:avLst/>
              <a:gdLst>
                <a:gd name="T0" fmla="*/ 302 w 1007"/>
                <a:gd name="T1" fmla="*/ 209 h 416"/>
                <a:gd name="T2" fmla="*/ 503 w 1007"/>
                <a:gd name="T3" fmla="*/ 101 h 416"/>
                <a:gd name="T4" fmla="*/ 498 w 1007"/>
                <a:gd name="T5" fmla="*/ 97 h 416"/>
                <a:gd name="T6" fmla="*/ 494 w 1007"/>
                <a:gd name="T7" fmla="*/ 94 h 416"/>
                <a:gd name="T8" fmla="*/ 487 w 1007"/>
                <a:gd name="T9" fmla="*/ 90 h 416"/>
                <a:gd name="T10" fmla="*/ 479 w 1007"/>
                <a:gd name="T11" fmla="*/ 85 h 416"/>
                <a:gd name="T12" fmla="*/ 471 w 1007"/>
                <a:gd name="T13" fmla="*/ 79 h 416"/>
                <a:gd name="T14" fmla="*/ 460 w 1007"/>
                <a:gd name="T15" fmla="*/ 73 h 416"/>
                <a:gd name="T16" fmla="*/ 451 w 1007"/>
                <a:gd name="T17" fmla="*/ 67 h 416"/>
                <a:gd name="T18" fmla="*/ 446 w 1007"/>
                <a:gd name="T19" fmla="*/ 63 h 416"/>
                <a:gd name="T20" fmla="*/ 440 w 1007"/>
                <a:gd name="T21" fmla="*/ 60 h 416"/>
                <a:gd name="T22" fmla="*/ 431 w 1007"/>
                <a:gd name="T23" fmla="*/ 53 h 416"/>
                <a:gd name="T24" fmla="*/ 420 w 1007"/>
                <a:gd name="T25" fmla="*/ 48 h 416"/>
                <a:gd name="T26" fmla="*/ 412 w 1007"/>
                <a:gd name="T27" fmla="*/ 42 h 416"/>
                <a:gd name="T28" fmla="*/ 403 w 1007"/>
                <a:gd name="T29" fmla="*/ 36 h 416"/>
                <a:gd name="T30" fmla="*/ 396 w 1007"/>
                <a:gd name="T31" fmla="*/ 32 h 416"/>
                <a:gd name="T32" fmla="*/ 390 w 1007"/>
                <a:gd name="T33" fmla="*/ 28 h 416"/>
                <a:gd name="T34" fmla="*/ 386 w 1007"/>
                <a:gd name="T35" fmla="*/ 26 h 416"/>
                <a:gd name="T36" fmla="*/ 381 w 1007"/>
                <a:gd name="T37" fmla="*/ 24 h 416"/>
                <a:gd name="T38" fmla="*/ 375 w 1007"/>
                <a:gd name="T39" fmla="*/ 22 h 416"/>
                <a:gd name="T40" fmla="*/ 365 w 1007"/>
                <a:gd name="T41" fmla="*/ 19 h 416"/>
                <a:gd name="T42" fmla="*/ 356 w 1007"/>
                <a:gd name="T43" fmla="*/ 17 h 416"/>
                <a:gd name="T44" fmla="*/ 350 w 1007"/>
                <a:gd name="T45" fmla="*/ 16 h 416"/>
                <a:gd name="T46" fmla="*/ 343 w 1007"/>
                <a:gd name="T47" fmla="*/ 15 h 416"/>
                <a:gd name="T48" fmla="*/ 338 w 1007"/>
                <a:gd name="T49" fmla="*/ 14 h 416"/>
                <a:gd name="T50" fmla="*/ 331 w 1007"/>
                <a:gd name="T51" fmla="*/ 14 h 416"/>
                <a:gd name="T52" fmla="*/ 324 w 1007"/>
                <a:gd name="T53" fmla="*/ 12 h 416"/>
                <a:gd name="T54" fmla="*/ 319 w 1007"/>
                <a:gd name="T55" fmla="*/ 11 h 416"/>
                <a:gd name="T56" fmla="*/ 312 w 1007"/>
                <a:gd name="T57" fmla="*/ 10 h 416"/>
                <a:gd name="T58" fmla="*/ 305 w 1007"/>
                <a:gd name="T59" fmla="*/ 10 h 416"/>
                <a:gd name="T60" fmla="*/ 299 w 1007"/>
                <a:gd name="T61" fmla="*/ 8 h 416"/>
                <a:gd name="T62" fmla="*/ 292 w 1007"/>
                <a:gd name="T63" fmla="*/ 7 h 416"/>
                <a:gd name="T64" fmla="*/ 286 w 1007"/>
                <a:gd name="T65" fmla="*/ 6 h 416"/>
                <a:gd name="T66" fmla="*/ 280 w 1007"/>
                <a:gd name="T67" fmla="*/ 5 h 416"/>
                <a:gd name="T68" fmla="*/ 274 w 1007"/>
                <a:gd name="T69" fmla="*/ 4 h 416"/>
                <a:gd name="T70" fmla="*/ 268 w 1007"/>
                <a:gd name="T71" fmla="*/ 4 h 416"/>
                <a:gd name="T72" fmla="*/ 259 w 1007"/>
                <a:gd name="T73" fmla="*/ 3 h 416"/>
                <a:gd name="T74" fmla="*/ 250 w 1007"/>
                <a:gd name="T75" fmla="*/ 1 h 416"/>
                <a:gd name="T76" fmla="*/ 244 w 1007"/>
                <a:gd name="T77" fmla="*/ 0 h 416"/>
                <a:gd name="T78" fmla="*/ 238 w 1007"/>
                <a:gd name="T79" fmla="*/ 0 h 416"/>
                <a:gd name="T80" fmla="*/ 0 w 1007"/>
                <a:gd name="T81" fmla="*/ 135 h 416"/>
                <a:gd name="T82" fmla="*/ 137 w 1007"/>
                <a:gd name="T83" fmla="*/ 194 h 4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07"/>
                <a:gd name="T127" fmla="*/ 0 h 416"/>
                <a:gd name="T128" fmla="*/ 1007 w 1007"/>
                <a:gd name="T129" fmla="*/ 416 h 41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07" h="416">
                  <a:moveTo>
                    <a:pt x="275" y="386"/>
                  </a:moveTo>
                  <a:lnTo>
                    <a:pt x="604" y="416"/>
                  </a:lnTo>
                  <a:lnTo>
                    <a:pt x="929" y="344"/>
                  </a:lnTo>
                  <a:lnTo>
                    <a:pt x="1007" y="201"/>
                  </a:lnTo>
                  <a:lnTo>
                    <a:pt x="1003" y="199"/>
                  </a:lnTo>
                  <a:lnTo>
                    <a:pt x="997" y="194"/>
                  </a:lnTo>
                  <a:lnTo>
                    <a:pt x="992" y="190"/>
                  </a:lnTo>
                  <a:lnTo>
                    <a:pt x="988" y="188"/>
                  </a:lnTo>
                  <a:lnTo>
                    <a:pt x="980" y="184"/>
                  </a:lnTo>
                  <a:lnTo>
                    <a:pt x="974" y="180"/>
                  </a:lnTo>
                  <a:lnTo>
                    <a:pt x="967" y="175"/>
                  </a:lnTo>
                  <a:lnTo>
                    <a:pt x="959" y="169"/>
                  </a:lnTo>
                  <a:lnTo>
                    <a:pt x="950" y="163"/>
                  </a:lnTo>
                  <a:lnTo>
                    <a:pt x="942" y="158"/>
                  </a:lnTo>
                  <a:lnTo>
                    <a:pt x="931" y="152"/>
                  </a:lnTo>
                  <a:lnTo>
                    <a:pt x="921" y="146"/>
                  </a:lnTo>
                  <a:lnTo>
                    <a:pt x="912" y="139"/>
                  </a:lnTo>
                  <a:lnTo>
                    <a:pt x="902" y="133"/>
                  </a:lnTo>
                  <a:lnTo>
                    <a:pt x="897" y="129"/>
                  </a:lnTo>
                  <a:lnTo>
                    <a:pt x="893" y="125"/>
                  </a:lnTo>
                  <a:lnTo>
                    <a:pt x="887" y="123"/>
                  </a:lnTo>
                  <a:lnTo>
                    <a:pt x="881" y="120"/>
                  </a:lnTo>
                  <a:lnTo>
                    <a:pt x="872" y="112"/>
                  </a:lnTo>
                  <a:lnTo>
                    <a:pt x="862" y="106"/>
                  </a:lnTo>
                  <a:lnTo>
                    <a:pt x="851" y="101"/>
                  </a:lnTo>
                  <a:lnTo>
                    <a:pt x="841" y="95"/>
                  </a:lnTo>
                  <a:lnTo>
                    <a:pt x="832" y="89"/>
                  </a:lnTo>
                  <a:lnTo>
                    <a:pt x="824" y="84"/>
                  </a:lnTo>
                  <a:lnTo>
                    <a:pt x="815" y="78"/>
                  </a:lnTo>
                  <a:lnTo>
                    <a:pt x="807" y="72"/>
                  </a:lnTo>
                  <a:lnTo>
                    <a:pt x="800" y="66"/>
                  </a:lnTo>
                  <a:lnTo>
                    <a:pt x="792" y="63"/>
                  </a:lnTo>
                  <a:lnTo>
                    <a:pt x="786" y="59"/>
                  </a:lnTo>
                  <a:lnTo>
                    <a:pt x="781" y="55"/>
                  </a:lnTo>
                  <a:lnTo>
                    <a:pt x="777" y="53"/>
                  </a:lnTo>
                  <a:lnTo>
                    <a:pt x="773" y="51"/>
                  </a:lnTo>
                  <a:lnTo>
                    <a:pt x="767" y="49"/>
                  </a:lnTo>
                  <a:lnTo>
                    <a:pt x="763" y="47"/>
                  </a:lnTo>
                  <a:lnTo>
                    <a:pt x="756" y="46"/>
                  </a:lnTo>
                  <a:lnTo>
                    <a:pt x="750" y="44"/>
                  </a:lnTo>
                  <a:lnTo>
                    <a:pt x="741" y="40"/>
                  </a:lnTo>
                  <a:lnTo>
                    <a:pt x="731" y="38"/>
                  </a:lnTo>
                  <a:lnTo>
                    <a:pt x="722" y="36"/>
                  </a:lnTo>
                  <a:lnTo>
                    <a:pt x="712" y="34"/>
                  </a:lnTo>
                  <a:lnTo>
                    <a:pt x="706" y="32"/>
                  </a:lnTo>
                  <a:lnTo>
                    <a:pt x="701" y="32"/>
                  </a:lnTo>
                  <a:lnTo>
                    <a:pt x="693" y="30"/>
                  </a:lnTo>
                  <a:lnTo>
                    <a:pt x="687" y="30"/>
                  </a:lnTo>
                  <a:lnTo>
                    <a:pt x="682" y="28"/>
                  </a:lnTo>
                  <a:lnTo>
                    <a:pt x="676" y="28"/>
                  </a:lnTo>
                  <a:lnTo>
                    <a:pt x="668" y="27"/>
                  </a:lnTo>
                  <a:lnTo>
                    <a:pt x="663" y="27"/>
                  </a:lnTo>
                  <a:lnTo>
                    <a:pt x="657" y="25"/>
                  </a:lnTo>
                  <a:lnTo>
                    <a:pt x="649" y="23"/>
                  </a:lnTo>
                  <a:lnTo>
                    <a:pt x="644" y="23"/>
                  </a:lnTo>
                  <a:lnTo>
                    <a:pt x="638" y="21"/>
                  </a:lnTo>
                  <a:lnTo>
                    <a:pt x="630" y="21"/>
                  </a:lnTo>
                  <a:lnTo>
                    <a:pt x="625" y="19"/>
                  </a:lnTo>
                  <a:lnTo>
                    <a:pt x="617" y="19"/>
                  </a:lnTo>
                  <a:lnTo>
                    <a:pt x="611" y="19"/>
                  </a:lnTo>
                  <a:lnTo>
                    <a:pt x="604" y="17"/>
                  </a:lnTo>
                  <a:lnTo>
                    <a:pt x="598" y="15"/>
                  </a:lnTo>
                  <a:lnTo>
                    <a:pt x="591" y="15"/>
                  </a:lnTo>
                  <a:lnTo>
                    <a:pt x="585" y="13"/>
                  </a:lnTo>
                  <a:lnTo>
                    <a:pt x="579" y="11"/>
                  </a:lnTo>
                  <a:lnTo>
                    <a:pt x="572" y="11"/>
                  </a:lnTo>
                  <a:lnTo>
                    <a:pt x="566" y="9"/>
                  </a:lnTo>
                  <a:lnTo>
                    <a:pt x="560" y="9"/>
                  </a:lnTo>
                  <a:lnTo>
                    <a:pt x="554" y="9"/>
                  </a:lnTo>
                  <a:lnTo>
                    <a:pt x="549" y="8"/>
                  </a:lnTo>
                  <a:lnTo>
                    <a:pt x="543" y="8"/>
                  </a:lnTo>
                  <a:lnTo>
                    <a:pt x="537" y="8"/>
                  </a:lnTo>
                  <a:lnTo>
                    <a:pt x="526" y="6"/>
                  </a:lnTo>
                  <a:lnTo>
                    <a:pt x="518" y="6"/>
                  </a:lnTo>
                  <a:lnTo>
                    <a:pt x="509" y="2"/>
                  </a:lnTo>
                  <a:lnTo>
                    <a:pt x="501" y="2"/>
                  </a:lnTo>
                  <a:lnTo>
                    <a:pt x="494" y="0"/>
                  </a:lnTo>
                  <a:lnTo>
                    <a:pt x="488" y="0"/>
                  </a:lnTo>
                  <a:lnTo>
                    <a:pt x="478" y="0"/>
                  </a:lnTo>
                  <a:lnTo>
                    <a:pt x="477" y="0"/>
                  </a:lnTo>
                  <a:lnTo>
                    <a:pt x="91" y="6"/>
                  </a:lnTo>
                  <a:lnTo>
                    <a:pt x="0" y="268"/>
                  </a:lnTo>
                  <a:lnTo>
                    <a:pt x="184" y="380"/>
                  </a:lnTo>
                  <a:lnTo>
                    <a:pt x="275" y="386"/>
                  </a:lnTo>
                  <a:close/>
                </a:path>
              </a:pathLst>
            </a:custGeom>
            <a:solidFill>
              <a:srgbClr val="B3B38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Freeform 240"/>
            <p:cNvSpPr>
              <a:spLocks/>
            </p:cNvSpPr>
            <p:nvPr/>
          </p:nvSpPr>
          <p:spPr bwMode="auto">
            <a:xfrm>
              <a:off x="3227" y="3354"/>
              <a:ext cx="186" cy="78"/>
            </a:xfrm>
            <a:custGeom>
              <a:avLst/>
              <a:gdLst>
                <a:gd name="T0" fmla="*/ 186 w 373"/>
                <a:gd name="T1" fmla="*/ 75 h 158"/>
                <a:gd name="T2" fmla="*/ 184 w 373"/>
                <a:gd name="T3" fmla="*/ 75 h 158"/>
                <a:gd name="T4" fmla="*/ 178 w 373"/>
                <a:gd name="T5" fmla="*/ 76 h 158"/>
                <a:gd name="T6" fmla="*/ 174 w 373"/>
                <a:gd name="T7" fmla="*/ 76 h 158"/>
                <a:gd name="T8" fmla="*/ 168 w 373"/>
                <a:gd name="T9" fmla="*/ 77 h 158"/>
                <a:gd name="T10" fmla="*/ 161 w 373"/>
                <a:gd name="T11" fmla="*/ 77 h 158"/>
                <a:gd name="T12" fmla="*/ 153 w 373"/>
                <a:gd name="T13" fmla="*/ 78 h 158"/>
                <a:gd name="T14" fmla="*/ 147 w 373"/>
                <a:gd name="T15" fmla="*/ 77 h 158"/>
                <a:gd name="T16" fmla="*/ 141 w 373"/>
                <a:gd name="T17" fmla="*/ 77 h 158"/>
                <a:gd name="T18" fmla="*/ 136 w 373"/>
                <a:gd name="T19" fmla="*/ 76 h 158"/>
                <a:gd name="T20" fmla="*/ 130 w 373"/>
                <a:gd name="T21" fmla="*/ 76 h 158"/>
                <a:gd name="T22" fmla="*/ 123 w 373"/>
                <a:gd name="T23" fmla="*/ 75 h 158"/>
                <a:gd name="T24" fmla="*/ 117 w 373"/>
                <a:gd name="T25" fmla="*/ 75 h 158"/>
                <a:gd name="T26" fmla="*/ 111 w 373"/>
                <a:gd name="T27" fmla="*/ 74 h 158"/>
                <a:gd name="T28" fmla="*/ 105 w 373"/>
                <a:gd name="T29" fmla="*/ 73 h 158"/>
                <a:gd name="T30" fmla="*/ 100 w 373"/>
                <a:gd name="T31" fmla="*/ 72 h 158"/>
                <a:gd name="T32" fmla="*/ 94 w 373"/>
                <a:gd name="T33" fmla="*/ 72 h 158"/>
                <a:gd name="T34" fmla="*/ 86 w 373"/>
                <a:gd name="T35" fmla="*/ 71 h 158"/>
                <a:gd name="T36" fmla="*/ 80 w 373"/>
                <a:gd name="T37" fmla="*/ 70 h 158"/>
                <a:gd name="T38" fmla="*/ 77 w 373"/>
                <a:gd name="T39" fmla="*/ 70 h 158"/>
                <a:gd name="T40" fmla="*/ 72 w 373"/>
                <a:gd name="T41" fmla="*/ 67 h 158"/>
                <a:gd name="T42" fmla="*/ 66 w 373"/>
                <a:gd name="T43" fmla="*/ 65 h 158"/>
                <a:gd name="T44" fmla="*/ 62 w 373"/>
                <a:gd name="T45" fmla="*/ 63 h 158"/>
                <a:gd name="T46" fmla="*/ 57 w 373"/>
                <a:gd name="T47" fmla="*/ 61 h 158"/>
                <a:gd name="T48" fmla="*/ 51 w 373"/>
                <a:gd name="T49" fmla="*/ 59 h 158"/>
                <a:gd name="T50" fmla="*/ 45 w 373"/>
                <a:gd name="T51" fmla="*/ 57 h 158"/>
                <a:gd name="T52" fmla="*/ 40 w 373"/>
                <a:gd name="T53" fmla="*/ 54 h 158"/>
                <a:gd name="T54" fmla="*/ 34 w 373"/>
                <a:gd name="T55" fmla="*/ 53 h 158"/>
                <a:gd name="T56" fmla="*/ 28 w 373"/>
                <a:gd name="T57" fmla="*/ 50 h 158"/>
                <a:gd name="T58" fmla="*/ 21 w 373"/>
                <a:gd name="T59" fmla="*/ 47 h 158"/>
                <a:gd name="T60" fmla="*/ 13 w 373"/>
                <a:gd name="T61" fmla="*/ 43 h 158"/>
                <a:gd name="T62" fmla="*/ 6 w 373"/>
                <a:gd name="T63" fmla="*/ 39 h 158"/>
                <a:gd name="T64" fmla="*/ 2 w 373"/>
                <a:gd name="T65" fmla="*/ 30 h 158"/>
                <a:gd name="T66" fmla="*/ 0 w 373"/>
                <a:gd name="T67" fmla="*/ 23 h 158"/>
                <a:gd name="T68" fmla="*/ 0 w 373"/>
                <a:gd name="T69" fmla="*/ 17 h 158"/>
                <a:gd name="T70" fmla="*/ 1 w 373"/>
                <a:gd name="T71" fmla="*/ 16 h 158"/>
                <a:gd name="T72" fmla="*/ 5 w 373"/>
                <a:gd name="T73" fmla="*/ 14 h 158"/>
                <a:gd name="T74" fmla="*/ 10 w 373"/>
                <a:gd name="T75" fmla="*/ 13 h 158"/>
                <a:gd name="T76" fmla="*/ 17 w 373"/>
                <a:gd name="T77" fmla="*/ 12 h 158"/>
                <a:gd name="T78" fmla="*/ 24 w 373"/>
                <a:gd name="T79" fmla="*/ 10 h 158"/>
                <a:gd name="T80" fmla="*/ 31 w 373"/>
                <a:gd name="T81" fmla="*/ 7 h 158"/>
                <a:gd name="T82" fmla="*/ 40 w 373"/>
                <a:gd name="T83" fmla="*/ 5 h 158"/>
                <a:gd name="T84" fmla="*/ 47 w 373"/>
                <a:gd name="T85" fmla="*/ 3 h 158"/>
                <a:gd name="T86" fmla="*/ 57 w 373"/>
                <a:gd name="T87" fmla="*/ 0 h 158"/>
                <a:gd name="T88" fmla="*/ 64 w 373"/>
                <a:gd name="T89" fmla="*/ 0 h 158"/>
                <a:gd name="T90" fmla="*/ 71 w 373"/>
                <a:gd name="T91" fmla="*/ 0 h 158"/>
                <a:gd name="T92" fmla="*/ 78 w 373"/>
                <a:gd name="T93" fmla="*/ 0 h 158"/>
                <a:gd name="T94" fmla="*/ 82 w 373"/>
                <a:gd name="T95" fmla="*/ 1 h 158"/>
                <a:gd name="T96" fmla="*/ 87 w 373"/>
                <a:gd name="T97" fmla="*/ 2 h 158"/>
                <a:gd name="T98" fmla="*/ 116 w 373"/>
                <a:gd name="T99" fmla="*/ 4 h 15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3"/>
                <a:gd name="T151" fmla="*/ 0 h 158"/>
                <a:gd name="T152" fmla="*/ 373 w 373"/>
                <a:gd name="T153" fmla="*/ 158 h 15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3" h="158">
                  <a:moveTo>
                    <a:pt x="232" y="8"/>
                  </a:moveTo>
                  <a:lnTo>
                    <a:pt x="373" y="152"/>
                  </a:lnTo>
                  <a:lnTo>
                    <a:pt x="371" y="152"/>
                  </a:lnTo>
                  <a:lnTo>
                    <a:pt x="369" y="152"/>
                  </a:lnTo>
                  <a:lnTo>
                    <a:pt x="363" y="154"/>
                  </a:lnTo>
                  <a:lnTo>
                    <a:pt x="357" y="154"/>
                  </a:lnTo>
                  <a:lnTo>
                    <a:pt x="354" y="154"/>
                  </a:lnTo>
                  <a:lnTo>
                    <a:pt x="348" y="154"/>
                  </a:lnTo>
                  <a:lnTo>
                    <a:pt x="342" y="154"/>
                  </a:lnTo>
                  <a:lnTo>
                    <a:pt x="336" y="156"/>
                  </a:lnTo>
                  <a:lnTo>
                    <a:pt x="329" y="156"/>
                  </a:lnTo>
                  <a:lnTo>
                    <a:pt x="323" y="156"/>
                  </a:lnTo>
                  <a:lnTo>
                    <a:pt x="314" y="156"/>
                  </a:lnTo>
                  <a:lnTo>
                    <a:pt x="306" y="158"/>
                  </a:lnTo>
                  <a:lnTo>
                    <a:pt x="300" y="156"/>
                  </a:lnTo>
                  <a:lnTo>
                    <a:pt x="295" y="156"/>
                  </a:lnTo>
                  <a:lnTo>
                    <a:pt x="289" y="156"/>
                  </a:lnTo>
                  <a:lnTo>
                    <a:pt x="283" y="156"/>
                  </a:lnTo>
                  <a:lnTo>
                    <a:pt x="278" y="154"/>
                  </a:lnTo>
                  <a:lnTo>
                    <a:pt x="272" y="154"/>
                  </a:lnTo>
                  <a:lnTo>
                    <a:pt x="266" y="154"/>
                  </a:lnTo>
                  <a:lnTo>
                    <a:pt x="260" y="154"/>
                  </a:lnTo>
                  <a:lnTo>
                    <a:pt x="253" y="154"/>
                  </a:lnTo>
                  <a:lnTo>
                    <a:pt x="247" y="152"/>
                  </a:lnTo>
                  <a:lnTo>
                    <a:pt x="240" y="152"/>
                  </a:lnTo>
                  <a:lnTo>
                    <a:pt x="234" y="152"/>
                  </a:lnTo>
                  <a:lnTo>
                    <a:pt x="228" y="150"/>
                  </a:lnTo>
                  <a:lnTo>
                    <a:pt x="222" y="150"/>
                  </a:lnTo>
                  <a:lnTo>
                    <a:pt x="217" y="148"/>
                  </a:lnTo>
                  <a:lnTo>
                    <a:pt x="211" y="148"/>
                  </a:lnTo>
                  <a:lnTo>
                    <a:pt x="205" y="148"/>
                  </a:lnTo>
                  <a:lnTo>
                    <a:pt x="200" y="146"/>
                  </a:lnTo>
                  <a:lnTo>
                    <a:pt x="194" y="146"/>
                  </a:lnTo>
                  <a:lnTo>
                    <a:pt x="188" y="146"/>
                  </a:lnTo>
                  <a:lnTo>
                    <a:pt x="181" y="145"/>
                  </a:lnTo>
                  <a:lnTo>
                    <a:pt x="173" y="143"/>
                  </a:lnTo>
                  <a:lnTo>
                    <a:pt x="165" y="143"/>
                  </a:lnTo>
                  <a:lnTo>
                    <a:pt x="160" y="141"/>
                  </a:lnTo>
                  <a:lnTo>
                    <a:pt x="156" y="141"/>
                  </a:lnTo>
                  <a:lnTo>
                    <a:pt x="154" y="141"/>
                  </a:lnTo>
                  <a:lnTo>
                    <a:pt x="150" y="139"/>
                  </a:lnTo>
                  <a:lnTo>
                    <a:pt x="145" y="135"/>
                  </a:lnTo>
                  <a:lnTo>
                    <a:pt x="139" y="133"/>
                  </a:lnTo>
                  <a:lnTo>
                    <a:pt x="133" y="131"/>
                  </a:lnTo>
                  <a:lnTo>
                    <a:pt x="129" y="129"/>
                  </a:lnTo>
                  <a:lnTo>
                    <a:pt x="124" y="127"/>
                  </a:lnTo>
                  <a:lnTo>
                    <a:pt x="120" y="126"/>
                  </a:lnTo>
                  <a:lnTo>
                    <a:pt x="114" y="124"/>
                  </a:lnTo>
                  <a:lnTo>
                    <a:pt x="108" y="122"/>
                  </a:lnTo>
                  <a:lnTo>
                    <a:pt x="103" y="120"/>
                  </a:lnTo>
                  <a:lnTo>
                    <a:pt x="99" y="118"/>
                  </a:lnTo>
                  <a:lnTo>
                    <a:pt x="91" y="116"/>
                  </a:lnTo>
                  <a:lnTo>
                    <a:pt x="86" y="114"/>
                  </a:lnTo>
                  <a:lnTo>
                    <a:pt x="80" y="110"/>
                  </a:lnTo>
                  <a:lnTo>
                    <a:pt x="74" y="108"/>
                  </a:lnTo>
                  <a:lnTo>
                    <a:pt x="68" y="107"/>
                  </a:lnTo>
                  <a:lnTo>
                    <a:pt x="63" y="103"/>
                  </a:lnTo>
                  <a:lnTo>
                    <a:pt x="57" y="101"/>
                  </a:lnTo>
                  <a:lnTo>
                    <a:pt x="53" y="99"/>
                  </a:lnTo>
                  <a:lnTo>
                    <a:pt x="42" y="95"/>
                  </a:lnTo>
                  <a:lnTo>
                    <a:pt x="34" y="91"/>
                  </a:lnTo>
                  <a:lnTo>
                    <a:pt x="27" y="88"/>
                  </a:lnTo>
                  <a:lnTo>
                    <a:pt x="23" y="86"/>
                  </a:lnTo>
                  <a:lnTo>
                    <a:pt x="13" y="78"/>
                  </a:lnTo>
                  <a:lnTo>
                    <a:pt x="8" y="70"/>
                  </a:lnTo>
                  <a:lnTo>
                    <a:pt x="4" y="61"/>
                  </a:lnTo>
                  <a:lnTo>
                    <a:pt x="2" y="53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2"/>
                  </a:lnTo>
                  <a:lnTo>
                    <a:pt x="8" y="31"/>
                  </a:lnTo>
                  <a:lnTo>
                    <a:pt x="11" y="29"/>
                  </a:lnTo>
                  <a:lnTo>
                    <a:pt x="17" y="29"/>
                  </a:lnTo>
                  <a:lnTo>
                    <a:pt x="21" y="27"/>
                  </a:lnTo>
                  <a:lnTo>
                    <a:pt x="29" y="27"/>
                  </a:lnTo>
                  <a:lnTo>
                    <a:pt x="34" y="25"/>
                  </a:lnTo>
                  <a:lnTo>
                    <a:pt x="40" y="23"/>
                  </a:lnTo>
                  <a:lnTo>
                    <a:pt x="48" y="21"/>
                  </a:lnTo>
                  <a:lnTo>
                    <a:pt x="55" y="19"/>
                  </a:lnTo>
                  <a:lnTo>
                    <a:pt x="63" y="15"/>
                  </a:lnTo>
                  <a:lnTo>
                    <a:pt x="70" y="13"/>
                  </a:lnTo>
                  <a:lnTo>
                    <a:pt x="80" y="10"/>
                  </a:lnTo>
                  <a:lnTo>
                    <a:pt x="89" y="8"/>
                  </a:lnTo>
                  <a:lnTo>
                    <a:pt x="95" y="6"/>
                  </a:lnTo>
                  <a:lnTo>
                    <a:pt x="105" y="2"/>
                  </a:lnTo>
                  <a:lnTo>
                    <a:pt x="114" y="0"/>
                  </a:lnTo>
                  <a:lnTo>
                    <a:pt x="122" y="0"/>
                  </a:lnTo>
                  <a:lnTo>
                    <a:pt x="129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50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5" y="2"/>
                  </a:lnTo>
                  <a:lnTo>
                    <a:pt x="169" y="2"/>
                  </a:lnTo>
                  <a:lnTo>
                    <a:pt x="175" y="4"/>
                  </a:lnTo>
                  <a:lnTo>
                    <a:pt x="179" y="4"/>
                  </a:lnTo>
                  <a:lnTo>
                    <a:pt x="232" y="8"/>
                  </a:lnTo>
                  <a:close/>
                </a:path>
              </a:pathLst>
            </a:custGeom>
            <a:solidFill>
              <a:srgbClr val="F5F5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Freeform 241"/>
            <p:cNvSpPr>
              <a:spLocks/>
            </p:cNvSpPr>
            <p:nvPr/>
          </p:nvSpPr>
          <p:spPr bwMode="auto">
            <a:xfrm>
              <a:off x="3249" y="3403"/>
              <a:ext cx="933" cy="278"/>
            </a:xfrm>
            <a:custGeom>
              <a:avLst/>
              <a:gdLst>
                <a:gd name="T0" fmla="*/ 537 w 1866"/>
                <a:gd name="T1" fmla="*/ 119 h 557"/>
                <a:gd name="T2" fmla="*/ 591 w 1866"/>
                <a:gd name="T3" fmla="*/ 183 h 557"/>
                <a:gd name="T4" fmla="*/ 596 w 1866"/>
                <a:gd name="T5" fmla="*/ 187 h 557"/>
                <a:gd name="T6" fmla="*/ 603 w 1866"/>
                <a:gd name="T7" fmla="*/ 195 h 557"/>
                <a:gd name="T8" fmla="*/ 609 w 1866"/>
                <a:gd name="T9" fmla="*/ 201 h 557"/>
                <a:gd name="T10" fmla="*/ 614 w 1866"/>
                <a:gd name="T11" fmla="*/ 207 h 557"/>
                <a:gd name="T12" fmla="*/ 619 w 1866"/>
                <a:gd name="T13" fmla="*/ 213 h 557"/>
                <a:gd name="T14" fmla="*/ 623 w 1866"/>
                <a:gd name="T15" fmla="*/ 218 h 557"/>
                <a:gd name="T16" fmla="*/ 625 w 1866"/>
                <a:gd name="T17" fmla="*/ 225 h 557"/>
                <a:gd name="T18" fmla="*/ 628 w 1866"/>
                <a:gd name="T19" fmla="*/ 232 h 557"/>
                <a:gd name="T20" fmla="*/ 630 w 1866"/>
                <a:gd name="T21" fmla="*/ 237 h 557"/>
                <a:gd name="T22" fmla="*/ 631 w 1866"/>
                <a:gd name="T23" fmla="*/ 244 h 557"/>
                <a:gd name="T24" fmla="*/ 630 w 1866"/>
                <a:gd name="T25" fmla="*/ 251 h 557"/>
                <a:gd name="T26" fmla="*/ 628 w 1866"/>
                <a:gd name="T27" fmla="*/ 256 h 557"/>
                <a:gd name="T28" fmla="*/ 624 w 1866"/>
                <a:gd name="T29" fmla="*/ 262 h 557"/>
                <a:gd name="T30" fmla="*/ 620 w 1866"/>
                <a:gd name="T31" fmla="*/ 267 h 557"/>
                <a:gd name="T32" fmla="*/ 613 w 1866"/>
                <a:gd name="T33" fmla="*/ 271 h 557"/>
                <a:gd name="T34" fmla="*/ 605 w 1866"/>
                <a:gd name="T35" fmla="*/ 273 h 557"/>
                <a:gd name="T36" fmla="*/ 598 w 1866"/>
                <a:gd name="T37" fmla="*/ 275 h 557"/>
                <a:gd name="T38" fmla="*/ 589 w 1866"/>
                <a:gd name="T39" fmla="*/ 276 h 557"/>
                <a:gd name="T40" fmla="*/ 582 w 1866"/>
                <a:gd name="T41" fmla="*/ 277 h 557"/>
                <a:gd name="T42" fmla="*/ 573 w 1866"/>
                <a:gd name="T43" fmla="*/ 277 h 557"/>
                <a:gd name="T44" fmla="*/ 565 w 1866"/>
                <a:gd name="T45" fmla="*/ 277 h 557"/>
                <a:gd name="T46" fmla="*/ 556 w 1866"/>
                <a:gd name="T47" fmla="*/ 277 h 557"/>
                <a:gd name="T48" fmla="*/ 548 w 1866"/>
                <a:gd name="T49" fmla="*/ 276 h 557"/>
                <a:gd name="T50" fmla="*/ 542 w 1866"/>
                <a:gd name="T51" fmla="*/ 275 h 557"/>
                <a:gd name="T52" fmla="*/ 536 w 1866"/>
                <a:gd name="T53" fmla="*/ 275 h 557"/>
                <a:gd name="T54" fmla="*/ 531 w 1866"/>
                <a:gd name="T55" fmla="*/ 274 h 557"/>
                <a:gd name="T56" fmla="*/ 527 w 1866"/>
                <a:gd name="T57" fmla="*/ 273 h 557"/>
                <a:gd name="T58" fmla="*/ 378 w 1866"/>
                <a:gd name="T59" fmla="*/ 201 h 557"/>
                <a:gd name="T60" fmla="*/ 324 w 1866"/>
                <a:gd name="T61" fmla="*/ 201 h 557"/>
                <a:gd name="T62" fmla="*/ 89 w 1866"/>
                <a:gd name="T63" fmla="*/ 79 h 557"/>
                <a:gd name="T64" fmla="*/ 0 w 1866"/>
                <a:gd name="T65" fmla="*/ 0 h 557"/>
                <a:gd name="T66" fmla="*/ 5 w 1866"/>
                <a:gd name="T67" fmla="*/ 1 h 557"/>
                <a:gd name="T68" fmla="*/ 11 w 1866"/>
                <a:gd name="T69" fmla="*/ 3 h 557"/>
                <a:gd name="T70" fmla="*/ 16 w 1866"/>
                <a:gd name="T71" fmla="*/ 4 h 557"/>
                <a:gd name="T72" fmla="*/ 23 w 1866"/>
                <a:gd name="T73" fmla="*/ 5 h 557"/>
                <a:gd name="T74" fmla="*/ 29 w 1866"/>
                <a:gd name="T75" fmla="*/ 7 h 557"/>
                <a:gd name="T76" fmla="*/ 35 w 1866"/>
                <a:gd name="T77" fmla="*/ 9 h 557"/>
                <a:gd name="T78" fmla="*/ 42 w 1866"/>
                <a:gd name="T79" fmla="*/ 11 h 557"/>
                <a:gd name="T80" fmla="*/ 49 w 1866"/>
                <a:gd name="T81" fmla="*/ 13 h 557"/>
                <a:gd name="T82" fmla="*/ 56 w 1866"/>
                <a:gd name="T83" fmla="*/ 15 h 557"/>
                <a:gd name="T84" fmla="*/ 62 w 1866"/>
                <a:gd name="T85" fmla="*/ 17 h 557"/>
                <a:gd name="T86" fmla="*/ 70 w 1866"/>
                <a:gd name="T87" fmla="*/ 19 h 557"/>
                <a:gd name="T88" fmla="*/ 75 w 1866"/>
                <a:gd name="T89" fmla="*/ 21 h 557"/>
                <a:gd name="T90" fmla="*/ 81 w 1866"/>
                <a:gd name="T91" fmla="*/ 23 h 557"/>
                <a:gd name="T92" fmla="*/ 86 w 1866"/>
                <a:gd name="T93" fmla="*/ 23 h 557"/>
                <a:gd name="T94" fmla="*/ 91 w 1866"/>
                <a:gd name="T95" fmla="*/ 24 h 557"/>
                <a:gd name="T96" fmla="*/ 97 w 1866"/>
                <a:gd name="T97" fmla="*/ 25 h 557"/>
                <a:gd name="T98" fmla="*/ 105 w 1866"/>
                <a:gd name="T99" fmla="*/ 26 h 557"/>
                <a:gd name="T100" fmla="*/ 110 w 1866"/>
                <a:gd name="T101" fmla="*/ 27 h 557"/>
                <a:gd name="T102" fmla="*/ 117 w 1866"/>
                <a:gd name="T103" fmla="*/ 27 h 557"/>
                <a:gd name="T104" fmla="*/ 124 w 1866"/>
                <a:gd name="T105" fmla="*/ 28 h 557"/>
                <a:gd name="T106" fmla="*/ 131 w 1866"/>
                <a:gd name="T107" fmla="*/ 28 h 557"/>
                <a:gd name="T108" fmla="*/ 138 w 1866"/>
                <a:gd name="T109" fmla="*/ 29 h 557"/>
                <a:gd name="T110" fmla="*/ 144 w 1866"/>
                <a:gd name="T111" fmla="*/ 29 h 557"/>
                <a:gd name="T112" fmla="*/ 149 w 1866"/>
                <a:gd name="T113" fmla="*/ 29 h 557"/>
                <a:gd name="T114" fmla="*/ 155 w 1866"/>
                <a:gd name="T115" fmla="*/ 29 h 557"/>
                <a:gd name="T116" fmla="*/ 161 w 1866"/>
                <a:gd name="T117" fmla="*/ 29 h 557"/>
                <a:gd name="T118" fmla="*/ 165 w 1866"/>
                <a:gd name="T119" fmla="*/ 29 h 557"/>
                <a:gd name="T120" fmla="*/ 218 w 1866"/>
                <a:gd name="T121" fmla="*/ 31 h 557"/>
                <a:gd name="T122" fmla="*/ 253 w 1866"/>
                <a:gd name="T123" fmla="*/ 42 h 55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66"/>
                <a:gd name="T187" fmla="*/ 0 h 557"/>
                <a:gd name="T188" fmla="*/ 1866 w 1866"/>
                <a:gd name="T189" fmla="*/ 557 h 55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66" h="557">
                  <a:moveTo>
                    <a:pt x="507" y="84"/>
                  </a:moveTo>
                  <a:lnTo>
                    <a:pt x="1074" y="239"/>
                  </a:lnTo>
                  <a:lnTo>
                    <a:pt x="1866" y="439"/>
                  </a:lnTo>
                  <a:lnTo>
                    <a:pt x="1182" y="367"/>
                  </a:lnTo>
                  <a:lnTo>
                    <a:pt x="1186" y="371"/>
                  </a:lnTo>
                  <a:lnTo>
                    <a:pt x="1191" y="374"/>
                  </a:lnTo>
                  <a:lnTo>
                    <a:pt x="1199" y="382"/>
                  </a:lnTo>
                  <a:lnTo>
                    <a:pt x="1205" y="390"/>
                  </a:lnTo>
                  <a:lnTo>
                    <a:pt x="1214" y="397"/>
                  </a:lnTo>
                  <a:lnTo>
                    <a:pt x="1218" y="403"/>
                  </a:lnTo>
                  <a:lnTo>
                    <a:pt x="1224" y="409"/>
                  </a:lnTo>
                  <a:lnTo>
                    <a:pt x="1227" y="414"/>
                  </a:lnTo>
                  <a:lnTo>
                    <a:pt x="1233" y="420"/>
                  </a:lnTo>
                  <a:lnTo>
                    <a:pt x="1237" y="426"/>
                  </a:lnTo>
                  <a:lnTo>
                    <a:pt x="1241" y="431"/>
                  </a:lnTo>
                  <a:lnTo>
                    <a:pt x="1245" y="437"/>
                  </a:lnTo>
                  <a:lnTo>
                    <a:pt x="1248" y="445"/>
                  </a:lnTo>
                  <a:lnTo>
                    <a:pt x="1250" y="450"/>
                  </a:lnTo>
                  <a:lnTo>
                    <a:pt x="1252" y="456"/>
                  </a:lnTo>
                  <a:lnTo>
                    <a:pt x="1256" y="464"/>
                  </a:lnTo>
                  <a:lnTo>
                    <a:pt x="1258" y="469"/>
                  </a:lnTo>
                  <a:lnTo>
                    <a:pt x="1260" y="475"/>
                  </a:lnTo>
                  <a:lnTo>
                    <a:pt x="1262" y="483"/>
                  </a:lnTo>
                  <a:lnTo>
                    <a:pt x="1262" y="488"/>
                  </a:lnTo>
                  <a:lnTo>
                    <a:pt x="1262" y="494"/>
                  </a:lnTo>
                  <a:lnTo>
                    <a:pt x="1260" y="502"/>
                  </a:lnTo>
                  <a:lnTo>
                    <a:pt x="1258" y="507"/>
                  </a:lnTo>
                  <a:lnTo>
                    <a:pt x="1256" y="513"/>
                  </a:lnTo>
                  <a:lnTo>
                    <a:pt x="1254" y="521"/>
                  </a:lnTo>
                  <a:lnTo>
                    <a:pt x="1248" y="524"/>
                  </a:lnTo>
                  <a:lnTo>
                    <a:pt x="1245" y="530"/>
                  </a:lnTo>
                  <a:lnTo>
                    <a:pt x="1239" y="534"/>
                  </a:lnTo>
                  <a:lnTo>
                    <a:pt x="1233" y="538"/>
                  </a:lnTo>
                  <a:lnTo>
                    <a:pt x="1226" y="542"/>
                  </a:lnTo>
                  <a:lnTo>
                    <a:pt x="1218" y="543"/>
                  </a:lnTo>
                  <a:lnTo>
                    <a:pt x="1210" y="547"/>
                  </a:lnTo>
                  <a:lnTo>
                    <a:pt x="1203" y="549"/>
                  </a:lnTo>
                  <a:lnTo>
                    <a:pt x="1195" y="551"/>
                  </a:lnTo>
                  <a:lnTo>
                    <a:pt x="1188" y="553"/>
                  </a:lnTo>
                  <a:lnTo>
                    <a:pt x="1178" y="553"/>
                  </a:lnTo>
                  <a:lnTo>
                    <a:pt x="1170" y="555"/>
                  </a:lnTo>
                  <a:lnTo>
                    <a:pt x="1163" y="555"/>
                  </a:lnTo>
                  <a:lnTo>
                    <a:pt x="1153" y="555"/>
                  </a:lnTo>
                  <a:lnTo>
                    <a:pt x="1146" y="555"/>
                  </a:lnTo>
                  <a:lnTo>
                    <a:pt x="1138" y="557"/>
                  </a:lnTo>
                  <a:lnTo>
                    <a:pt x="1129" y="555"/>
                  </a:lnTo>
                  <a:lnTo>
                    <a:pt x="1119" y="555"/>
                  </a:lnTo>
                  <a:lnTo>
                    <a:pt x="1112" y="555"/>
                  </a:lnTo>
                  <a:lnTo>
                    <a:pt x="1104" y="555"/>
                  </a:lnTo>
                  <a:lnTo>
                    <a:pt x="1096" y="553"/>
                  </a:lnTo>
                  <a:lnTo>
                    <a:pt x="1089" y="553"/>
                  </a:lnTo>
                  <a:lnTo>
                    <a:pt x="1083" y="551"/>
                  </a:lnTo>
                  <a:lnTo>
                    <a:pt x="1077" y="551"/>
                  </a:lnTo>
                  <a:lnTo>
                    <a:pt x="1072" y="551"/>
                  </a:lnTo>
                  <a:lnTo>
                    <a:pt x="1068" y="549"/>
                  </a:lnTo>
                  <a:lnTo>
                    <a:pt x="1062" y="549"/>
                  </a:lnTo>
                  <a:lnTo>
                    <a:pt x="1058" y="549"/>
                  </a:lnTo>
                  <a:lnTo>
                    <a:pt x="1053" y="547"/>
                  </a:lnTo>
                  <a:lnTo>
                    <a:pt x="756" y="403"/>
                  </a:lnTo>
                  <a:lnTo>
                    <a:pt x="878" y="547"/>
                  </a:lnTo>
                  <a:lnTo>
                    <a:pt x="648" y="403"/>
                  </a:lnTo>
                  <a:lnTo>
                    <a:pt x="703" y="511"/>
                  </a:lnTo>
                  <a:lnTo>
                    <a:pt x="178" y="158"/>
                  </a:lnTo>
                  <a:lnTo>
                    <a:pt x="0" y="0"/>
                  </a:lnTo>
                  <a:lnTo>
                    <a:pt x="4" y="2"/>
                  </a:lnTo>
                  <a:lnTo>
                    <a:pt x="9" y="2"/>
                  </a:lnTo>
                  <a:lnTo>
                    <a:pt x="17" y="6"/>
                  </a:lnTo>
                  <a:lnTo>
                    <a:pt x="21" y="6"/>
                  </a:lnTo>
                  <a:lnTo>
                    <a:pt x="26" y="8"/>
                  </a:lnTo>
                  <a:lnTo>
                    <a:pt x="32" y="9"/>
                  </a:lnTo>
                  <a:lnTo>
                    <a:pt x="38" y="11"/>
                  </a:lnTo>
                  <a:lnTo>
                    <a:pt x="45" y="11"/>
                  </a:lnTo>
                  <a:lnTo>
                    <a:pt x="49" y="15"/>
                  </a:lnTo>
                  <a:lnTo>
                    <a:pt x="57" y="15"/>
                  </a:lnTo>
                  <a:lnTo>
                    <a:pt x="64" y="19"/>
                  </a:lnTo>
                  <a:lnTo>
                    <a:pt x="70" y="19"/>
                  </a:lnTo>
                  <a:lnTo>
                    <a:pt x="78" y="21"/>
                  </a:lnTo>
                  <a:lnTo>
                    <a:pt x="83" y="23"/>
                  </a:lnTo>
                  <a:lnTo>
                    <a:pt x="91" y="27"/>
                  </a:lnTo>
                  <a:lnTo>
                    <a:pt x="97" y="27"/>
                  </a:lnTo>
                  <a:lnTo>
                    <a:pt x="104" y="28"/>
                  </a:lnTo>
                  <a:lnTo>
                    <a:pt x="112" y="30"/>
                  </a:lnTo>
                  <a:lnTo>
                    <a:pt x="120" y="34"/>
                  </a:lnTo>
                  <a:lnTo>
                    <a:pt x="125" y="34"/>
                  </a:lnTo>
                  <a:lnTo>
                    <a:pt x="133" y="36"/>
                  </a:lnTo>
                  <a:lnTo>
                    <a:pt x="139" y="38"/>
                  </a:lnTo>
                  <a:lnTo>
                    <a:pt x="146" y="40"/>
                  </a:lnTo>
                  <a:lnTo>
                    <a:pt x="150" y="42"/>
                  </a:lnTo>
                  <a:lnTo>
                    <a:pt x="156" y="44"/>
                  </a:lnTo>
                  <a:lnTo>
                    <a:pt x="161" y="46"/>
                  </a:lnTo>
                  <a:lnTo>
                    <a:pt x="167" y="47"/>
                  </a:lnTo>
                  <a:lnTo>
                    <a:pt x="171" y="47"/>
                  </a:lnTo>
                  <a:lnTo>
                    <a:pt x="177" y="49"/>
                  </a:lnTo>
                  <a:lnTo>
                    <a:pt x="182" y="49"/>
                  </a:lnTo>
                  <a:lnTo>
                    <a:pt x="188" y="51"/>
                  </a:lnTo>
                  <a:lnTo>
                    <a:pt x="194" y="51"/>
                  </a:lnTo>
                  <a:lnTo>
                    <a:pt x="201" y="53"/>
                  </a:lnTo>
                  <a:lnTo>
                    <a:pt x="209" y="53"/>
                  </a:lnTo>
                  <a:lnTo>
                    <a:pt x="215" y="55"/>
                  </a:lnTo>
                  <a:lnTo>
                    <a:pt x="220" y="55"/>
                  </a:lnTo>
                  <a:lnTo>
                    <a:pt x="228" y="55"/>
                  </a:lnTo>
                  <a:lnTo>
                    <a:pt x="234" y="55"/>
                  </a:lnTo>
                  <a:lnTo>
                    <a:pt x="241" y="57"/>
                  </a:lnTo>
                  <a:lnTo>
                    <a:pt x="249" y="57"/>
                  </a:lnTo>
                  <a:lnTo>
                    <a:pt x="254" y="57"/>
                  </a:lnTo>
                  <a:lnTo>
                    <a:pt x="262" y="57"/>
                  </a:lnTo>
                  <a:lnTo>
                    <a:pt x="270" y="59"/>
                  </a:lnTo>
                  <a:lnTo>
                    <a:pt x="275" y="59"/>
                  </a:lnTo>
                  <a:lnTo>
                    <a:pt x="281" y="59"/>
                  </a:lnTo>
                  <a:lnTo>
                    <a:pt x="287" y="59"/>
                  </a:lnTo>
                  <a:lnTo>
                    <a:pt x="294" y="59"/>
                  </a:lnTo>
                  <a:lnTo>
                    <a:pt x="298" y="59"/>
                  </a:lnTo>
                  <a:lnTo>
                    <a:pt x="304" y="59"/>
                  </a:lnTo>
                  <a:lnTo>
                    <a:pt x="310" y="59"/>
                  </a:lnTo>
                  <a:lnTo>
                    <a:pt x="313" y="59"/>
                  </a:lnTo>
                  <a:lnTo>
                    <a:pt x="321" y="59"/>
                  </a:lnTo>
                  <a:lnTo>
                    <a:pt x="327" y="59"/>
                  </a:lnTo>
                  <a:lnTo>
                    <a:pt x="330" y="59"/>
                  </a:lnTo>
                  <a:lnTo>
                    <a:pt x="332" y="59"/>
                  </a:lnTo>
                  <a:lnTo>
                    <a:pt x="435" y="63"/>
                  </a:lnTo>
                  <a:lnTo>
                    <a:pt x="507" y="84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Freeform 242"/>
            <p:cNvSpPr>
              <a:spLocks/>
            </p:cNvSpPr>
            <p:nvPr/>
          </p:nvSpPr>
          <p:spPr bwMode="auto">
            <a:xfrm>
              <a:off x="3371" y="3455"/>
              <a:ext cx="777" cy="232"/>
            </a:xfrm>
            <a:custGeom>
              <a:avLst/>
              <a:gdLst>
                <a:gd name="T0" fmla="*/ 715 w 1553"/>
                <a:gd name="T1" fmla="*/ 140 h 464"/>
                <a:gd name="T2" fmla="*/ 474 w 1553"/>
                <a:gd name="T3" fmla="*/ 138 h 464"/>
                <a:gd name="T4" fmla="*/ 482 w 1553"/>
                <a:gd name="T5" fmla="*/ 148 h 464"/>
                <a:gd name="T6" fmla="*/ 489 w 1553"/>
                <a:gd name="T7" fmla="*/ 156 h 464"/>
                <a:gd name="T8" fmla="*/ 494 w 1553"/>
                <a:gd name="T9" fmla="*/ 165 h 464"/>
                <a:gd name="T10" fmla="*/ 499 w 1553"/>
                <a:gd name="T11" fmla="*/ 173 h 464"/>
                <a:gd name="T12" fmla="*/ 503 w 1553"/>
                <a:gd name="T13" fmla="*/ 182 h 464"/>
                <a:gd name="T14" fmla="*/ 506 w 1553"/>
                <a:gd name="T15" fmla="*/ 191 h 464"/>
                <a:gd name="T16" fmla="*/ 507 w 1553"/>
                <a:gd name="T17" fmla="*/ 199 h 464"/>
                <a:gd name="T18" fmla="*/ 507 w 1553"/>
                <a:gd name="T19" fmla="*/ 207 h 464"/>
                <a:gd name="T20" fmla="*/ 497 w 1553"/>
                <a:gd name="T21" fmla="*/ 215 h 464"/>
                <a:gd name="T22" fmla="*/ 490 w 1553"/>
                <a:gd name="T23" fmla="*/ 220 h 464"/>
                <a:gd name="T24" fmla="*/ 478 w 1553"/>
                <a:gd name="T25" fmla="*/ 223 h 464"/>
                <a:gd name="T26" fmla="*/ 467 w 1553"/>
                <a:gd name="T27" fmla="*/ 226 h 464"/>
                <a:gd name="T28" fmla="*/ 455 w 1553"/>
                <a:gd name="T29" fmla="*/ 228 h 464"/>
                <a:gd name="T30" fmla="*/ 443 w 1553"/>
                <a:gd name="T31" fmla="*/ 229 h 464"/>
                <a:gd name="T32" fmla="*/ 433 w 1553"/>
                <a:gd name="T33" fmla="*/ 230 h 464"/>
                <a:gd name="T34" fmla="*/ 425 w 1553"/>
                <a:gd name="T35" fmla="*/ 231 h 464"/>
                <a:gd name="T36" fmla="*/ 418 w 1553"/>
                <a:gd name="T37" fmla="*/ 232 h 464"/>
                <a:gd name="T38" fmla="*/ 311 w 1553"/>
                <a:gd name="T39" fmla="*/ 212 h 464"/>
                <a:gd name="T40" fmla="*/ 0 w 1553"/>
                <a:gd name="T41" fmla="*/ 52 h 464"/>
                <a:gd name="T42" fmla="*/ 5 w 1553"/>
                <a:gd name="T43" fmla="*/ 52 h 464"/>
                <a:gd name="T44" fmla="*/ 14 w 1553"/>
                <a:gd name="T45" fmla="*/ 54 h 464"/>
                <a:gd name="T46" fmla="*/ 24 w 1553"/>
                <a:gd name="T47" fmla="*/ 57 h 464"/>
                <a:gd name="T48" fmla="*/ 35 w 1553"/>
                <a:gd name="T49" fmla="*/ 59 h 464"/>
                <a:gd name="T50" fmla="*/ 47 w 1553"/>
                <a:gd name="T51" fmla="*/ 61 h 464"/>
                <a:gd name="T52" fmla="*/ 61 w 1553"/>
                <a:gd name="T53" fmla="*/ 64 h 464"/>
                <a:gd name="T54" fmla="*/ 76 w 1553"/>
                <a:gd name="T55" fmla="*/ 67 h 464"/>
                <a:gd name="T56" fmla="*/ 91 w 1553"/>
                <a:gd name="T57" fmla="*/ 71 h 464"/>
                <a:gd name="T58" fmla="*/ 109 w 1553"/>
                <a:gd name="T59" fmla="*/ 74 h 464"/>
                <a:gd name="T60" fmla="*/ 125 w 1553"/>
                <a:gd name="T61" fmla="*/ 77 h 464"/>
                <a:gd name="T62" fmla="*/ 141 w 1553"/>
                <a:gd name="T63" fmla="*/ 80 h 464"/>
                <a:gd name="T64" fmla="*/ 157 w 1553"/>
                <a:gd name="T65" fmla="*/ 83 h 464"/>
                <a:gd name="T66" fmla="*/ 172 w 1553"/>
                <a:gd name="T67" fmla="*/ 86 h 464"/>
                <a:gd name="T68" fmla="*/ 187 w 1553"/>
                <a:gd name="T69" fmla="*/ 88 h 464"/>
                <a:gd name="T70" fmla="*/ 201 w 1553"/>
                <a:gd name="T71" fmla="*/ 91 h 464"/>
                <a:gd name="T72" fmla="*/ 214 w 1553"/>
                <a:gd name="T73" fmla="*/ 93 h 464"/>
                <a:gd name="T74" fmla="*/ 224 w 1553"/>
                <a:gd name="T75" fmla="*/ 94 h 464"/>
                <a:gd name="T76" fmla="*/ 233 w 1553"/>
                <a:gd name="T77" fmla="*/ 95 h 464"/>
                <a:gd name="T78" fmla="*/ 242 w 1553"/>
                <a:gd name="T79" fmla="*/ 96 h 464"/>
                <a:gd name="T80" fmla="*/ 250 w 1553"/>
                <a:gd name="T81" fmla="*/ 92 h 464"/>
                <a:gd name="T82" fmla="*/ 250 w 1553"/>
                <a:gd name="T83" fmla="*/ 82 h 464"/>
                <a:gd name="T84" fmla="*/ 244 w 1553"/>
                <a:gd name="T85" fmla="*/ 72 h 464"/>
                <a:gd name="T86" fmla="*/ 235 w 1553"/>
                <a:gd name="T87" fmla="*/ 60 h 464"/>
                <a:gd name="T88" fmla="*/ 226 w 1553"/>
                <a:gd name="T89" fmla="*/ 52 h 464"/>
                <a:gd name="T90" fmla="*/ 212 w 1553"/>
                <a:gd name="T91" fmla="*/ 13 h 46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53"/>
                <a:gd name="T139" fmla="*/ 0 h 464"/>
                <a:gd name="T140" fmla="*/ 1553 w 1553"/>
                <a:gd name="T141" fmla="*/ 464 h 46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53" h="464">
                  <a:moveTo>
                    <a:pt x="424" y="25"/>
                  </a:moveTo>
                  <a:lnTo>
                    <a:pt x="1085" y="206"/>
                  </a:lnTo>
                  <a:lnTo>
                    <a:pt x="1429" y="280"/>
                  </a:lnTo>
                  <a:lnTo>
                    <a:pt x="1553" y="320"/>
                  </a:lnTo>
                  <a:lnTo>
                    <a:pt x="946" y="272"/>
                  </a:lnTo>
                  <a:lnTo>
                    <a:pt x="948" y="276"/>
                  </a:lnTo>
                  <a:lnTo>
                    <a:pt x="952" y="280"/>
                  </a:lnTo>
                  <a:lnTo>
                    <a:pt x="958" y="287"/>
                  </a:lnTo>
                  <a:lnTo>
                    <a:pt x="963" y="295"/>
                  </a:lnTo>
                  <a:lnTo>
                    <a:pt x="969" y="303"/>
                  </a:lnTo>
                  <a:lnTo>
                    <a:pt x="973" y="308"/>
                  </a:lnTo>
                  <a:lnTo>
                    <a:pt x="977" y="312"/>
                  </a:lnTo>
                  <a:lnTo>
                    <a:pt x="981" y="318"/>
                  </a:lnTo>
                  <a:lnTo>
                    <a:pt x="984" y="325"/>
                  </a:lnTo>
                  <a:lnTo>
                    <a:pt x="988" y="329"/>
                  </a:lnTo>
                  <a:lnTo>
                    <a:pt x="992" y="335"/>
                  </a:lnTo>
                  <a:lnTo>
                    <a:pt x="994" y="341"/>
                  </a:lnTo>
                  <a:lnTo>
                    <a:pt x="998" y="346"/>
                  </a:lnTo>
                  <a:lnTo>
                    <a:pt x="1000" y="352"/>
                  </a:lnTo>
                  <a:lnTo>
                    <a:pt x="1003" y="358"/>
                  </a:lnTo>
                  <a:lnTo>
                    <a:pt x="1005" y="363"/>
                  </a:lnTo>
                  <a:lnTo>
                    <a:pt x="1009" y="369"/>
                  </a:lnTo>
                  <a:lnTo>
                    <a:pt x="1009" y="375"/>
                  </a:lnTo>
                  <a:lnTo>
                    <a:pt x="1011" y="381"/>
                  </a:lnTo>
                  <a:lnTo>
                    <a:pt x="1011" y="386"/>
                  </a:lnTo>
                  <a:lnTo>
                    <a:pt x="1013" y="392"/>
                  </a:lnTo>
                  <a:lnTo>
                    <a:pt x="1013" y="398"/>
                  </a:lnTo>
                  <a:lnTo>
                    <a:pt x="1013" y="403"/>
                  </a:lnTo>
                  <a:lnTo>
                    <a:pt x="1013" y="407"/>
                  </a:lnTo>
                  <a:lnTo>
                    <a:pt x="1013" y="413"/>
                  </a:lnTo>
                  <a:lnTo>
                    <a:pt x="1007" y="419"/>
                  </a:lnTo>
                  <a:lnTo>
                    <a:pt x="1000" y="426"/>
                  </a:lnTo>
                  <a:lnTo>
                    <a:pt x="994" y="430"/>
                  </a:lnTo>
                  <a:lnTo>
                    <a:pt x="990" y="432"/>
                  </a:lnTo>
                  <a:lnTo>
                    <a:pt x="984" y="436"/>
                  </a:lnTo>
                  <a:lnTo>
                    <a:pt x="979" y="439"/>
                  </a:lnTo>
                  <a:lnTo>
                    <a:pt x="969" y="441"/>
                  </a:lnTo>
                  <a:lnTo>
                    <a:pt x="963" y="443"/>
                  </a:lnTo>
                  <a:lnTo>
                    <a:pt x="956" y="445"/>
                  </a:lnTo>
                  <a:lnTo>
                    <a:pt x="948" y="447"/>
                  </a:lnTo>
                  <a:lnTo>
                    <a:pt x="941" y="449"/>
                  </a:lnTo>
                  <a:lnTo>
                    <a:pt x="933" y="451"/>
                  </a:lnTo>
                  <a:lnTo>
                    <a:pt x="925" y="453"/>
                  </a:lnTo>
                  <a:lnTo>
                    <a:pt x="918" y="455"/>
                  </a:lnTo>
                  <a:lnTo>
                    <a:pt x="910" y="455"/>
                  </a:lnTo>
                  <a:lnTo>
                    <a:pt x="901" y="457"/>
                  </a:lnTo>
                  <a:lnTo>
                    <a:pt x="893" y="457"/>
                  </a:lnTo>
                  <a:lnTo>
                    <a:pt x="886" y="458"/>
                  </a:lnTo>
                  <a:lnTo>
                    <a:pt x="878" y="458"/>
                  </a:lnTo>
                  <a:lnTo>
                    <a:pt x="870" y="460"/>
                  </a:lnTo>
                  <a:lnTo>
                    <a:pt x="865" y="460"/>
                  </a:lnTo>
                  <a:lnTo>
                    <a:pt x="859" y="462"/>
                  </a:lnTo>
                  <a:lnTo>
                    <a:pt x="853" y="462"/>
                  </a:lnTo>
                  <a:lnTo>
                    <a:pt x="849" y="462"/>
                  </a:lnTo>
                  <a:lnTo>
                    <a:pt x="844" y="462"/>
                  </a:lnTo>
                  <a:lnTo>
                    <a:pt x="842" y="464"/>
                  </a:lnTo>
                  <a:lnTo>
                    <a:pt x="836" y="464"/>
                  </a:lnTo>
                  <a:lnTo>
                    <a:pt x="834" y="464"/>
                  </a:lnTo>
                  <a:lnTo>
                    <a:pt x="519" y="314"/>
                  </a:lnTo>
                  <a:lnTo>
                    <a:pt x="621" y="424"/>
                  </a:lnTo>
                  <a:lnTo>
                    <a:pt x="437" y="314"/>
                  </a:lnTo>
                  <a:lnTo>
                    <a:pt x="458" y="407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6" y="103"/>
                  </a:lnTo>
                  <a:lnTo>
                    <a:pt x="9" y="103"/>
                  </a:lnTo>
                  <a:lnTo>
                    <a:pt x="19" y="107"/>
                  </a:lnTo>
                  <a:lnTo>
                    <a:pt x="23" y="107"/>
                  </a:lnTo>
                  <a:lnTo>
                    <a:pt x="28" y="107"/>
                  </a:lnTo>
                  <a:lnTo>
                    <a:pt x="34" y="109"/>
                  </a:lnTo>
                  <a:lnTo>
                    <a:pt x="42" y="111"/>
                  </a:lnTo>
                  <a:lnTo>
                    <a:pt x="47" y="113"/>
                  </a:lnTo>
                  <a:lnTo>
                    <a:pt x="55" y="115"/>
                  </a:lnTo>
                  <a:lnTo>
                    <a:pt x="61" y="115"/>
                  </a:lnTo>
                  <a:lnTo>
                    <a:pt x="70" y="118"/>
                  </a:lnTo>
                  <a:lnTo>
                    <a:pt x="78" y="118"/>
                  </a:lnTo>
                  <a:lnTo>
                    <a:pt x="85" y="120"/>
                  </a:lnTo>
                  <a:lnTo>
                    <a:pt x="93" y="122"/>
                  </a:lnTo>
                  <a:lnTo>
                    <a:pt x="103" y="124"/>
                  </a:lnTo>
                  <a:lnTo>
                    <a:pt x="112" y="126"/>
                  </a:lnTo>
                  <a:lnTo>
                    <a:pt x="122" y="128"/>
                  </a:lnTo>
                  <a:lnTo>
                    <a:pt x="131" y="130"/>
                  </a:lnTo>
                  <a:lnTo>
                    <a:pt x="142" y="132"/>
                  </a:lnTo>
                  <a:lnTo>
                    <a:pt x="152" y="134"/>
                  </a:lnTo>
                  <a:lnTo>
                    <a:pt x="161" y="135"/>
                  </a:lnTo>
                  <a:lnTo>
                    <a:pt x="171" y="137"/>
                  </a:lnTo>
                  <a:lnTo>
                    <a:pt x="182" y="141"/>
                  </a:lnTo>
                  <a:lnTo>
                    <a:pt x="194" y="143"/>
                  </a:lnTo>
                  <a:lnTo>
                    <a:pt x="205" y="145"/>
                  </a:lnTo>
                  <a:lnTo>
                    <a:pt x="217" y="147"/>
                  </a:lnTo>
                  <a:lnTo>
                    <a:pt x="228" y="151"/>
                  </a:lnTo>
                  <a:lnTo>
                    <a:pt x="237" y="151"/>
                  </a:lnTo>
                  <a:lnTo>
                    <a:pt x="249" y="154"/>
                  </a:lnTo>
                  <a:lnTo>
                    <a:pt x="258" y="154"/>
                  </a:lnTo>
                  <a:lnTo>
                    <a:pt x="270" y="158"/>
                  </a:lnTo>
                  <a:lnTo>
                    <a:pt x="281" y="160"/>
                  </a:lnTo>
                  <a:lnTo>
                    <a:pt x="291" y="162"/>
                  </a:lnTo>
                  <a:lnTo>
                    <a:pt x="302" y="164"/>
                  </a:lnTo>
                  <a:lnTo>
                    <a:pt x="314" y="166"/>
                  </a:lnTo>
                  <a:lnTo>
                    <a:pt x="323" y="168"/>
                  </a:lnTo>
                  <a:lnTo>
                    <a:pt x="333" y="170"/>
                  </a:lnTo>
                  <a:lnTo>
                    <a:pt x="344" y="172"/>
                  </a:lnTo>
                  <a:lnTo>
                    <a:pt x="355" y="173"/>
                  </a:lnTo>
                  <a:lnTo>
                    <a:pt x="365" y="173"/>
                  </a:lnTo>
                  <a:lnTo>
                    <a:pt x="374" y="175"/>
                  </a:lnTo>
                  <a:lnTo>
                    <a:pt x="384" y="177"/>
                  </a:lnTo>
                  <a:lnTo>
                    <a:pt x="393" y="179"/>
                  </a:lnTo>
                  <a:lnTo>
                    <a:pt x="401" y="181"/>
                  </a:lnTo>
                  <a:lnTo>
                    <a:pt x="409" y="183"/>
                  </a:lnTo>
                  <a:lnTo>
                    <a:pt x="418" y="183"/>
                  </a:lnTo>
                  <a:lnTo>
                    <a:pt x="428" y="185"/>
                  </a:lnTo>
                  <a:lnTo>
                    <a:pt x="433" y="185"/>
                  </a:lnTo>
                  <a:lnTo>
                    <a:pt x="441" y="187"/>
                  </a:lnTo>
                  <a:lnTo>
                    <a:pt x="447" y="187"/>
                  </a:lnTo>
                  <a:lnTo>
                    <a:pt x="454" y="189"/>
                  </a:lnTo>
                  <a:lnTo>
                    <a:pt x="460" y="189"/>
                  </a:lnTo>
                  <a:lnTo>
                    <a:pt x="466" y="189"/>
                  </a:lnTo>
                  <a:lnTo>
                    <a:pt x="469" y="189"/>
                  </a:lnTo>
                  <a:lnTo>
                    <a:pt x="475" y="191"/>
                  </a:lnTo>
                  <a:lnTo>
                    <a:pt x="483" y="191"/>
                  </a:lnTo>
                  <a:lnTo>
                    <a:pt x="488" y="191"/>
                  </a:lnTo>
                  <a:lnTo>
                    <a:pt x="496" y="187"/>
                  </a:lnTo>
                  <a:lnTo>
                    <a:pt x="500" y="183"/>
                  </a:lnTo>
                  <a:lnTo>
                    <a:pt x="502" y="175"/>
                  </a:lnTo>
                  <a:lnTo>
                    <a:pt x="502" y="172"/>
                  </a:lnTo>
                  <a:lnTo>
                    <a:pt x="500" y="164"/>
                  </a:lnTo>
                  <a:lnTo>
                    <a:pt x="496" y="158"/>
                  </a:lnTo>
                  <a:lnTo>
                    <a:pt x="492" y="151"/>
                  </a:lnTo>
                  <a:lnTo>
                    <a:pt x="488" y="143"/>
                  </a:lnTo>
                  <a:lnTo>
                    <a:pt x="481" y="134"/>
                  </a:lnTo>
                  <a:lnTo>
                    <a:pt x="475" y="128"/>
                  </a:lnTo>
                  <a:lnTo>
                    <a:pt x="469" y="120"/>
                  </a:lnTo>
                  <a:lnTo>
                    <a:pt x="464" y="115"/>
                  </a:lnTo>
                  <a:lnTo>
                    <a:pt x="456" y="105"/>
                  </a:lnTo>
                  <a:lnTo>
                    <a:pt x="452" y="103"/>
                  </a:lnTo>
                  <a:lnTo>
                    <a:pt x="258" y="0"/>
                  </a:lnTo>
                  <a:lnTo>
                    <a:pt x="424" y="25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Freeform 243"/>
            <p:cNvSpPr>
              <a:spLocks/>
            </p:cNvSpPr>
            <p:nvPr/>
          </p:nvSpPr>
          <p:spPr bwMode="auto">
            <a:xfrm>
              <a:off x="3285" y="3125"/>
              <a:ext cx="512" cy="245"/>
            </a:xfrm>
            <a:custGeom>
              <a:avLst/>
              <a:gdLst>
                <a:gd name="T0" fmla="*/ 413 w 1024"/>
                <a:gd name="T1" fmla="*/ 43 h 490"/>
                <a:gd name="T2" fmla="*/ 493 w 1024"/>
                <a:gd name="T3" fmla="*/ 135 h 490"/>
                <a:gd name="T4" fmla="*/ 510 w 1024"/>
                <a:gd name="T5" fmla="*/ 167 h 490"/>
                <a:gd name="T6" fmla="*/ 511 w 1024"/>
                <a:gd name="T7" fmla="*/ 171 h 490"/>
                <a:gd name="T8" fmla="*/ 511 w 1024"/>
                <a:gd name="T9" fmla="*/ 178 h 490"/>
                <a:gd name="T10" fmla="*/ 511 w 1024"/>
                <a:gd name="T11" fmla="*/ 185 h 490"/>
                <a:gd name="T12" fmla="*/ 509 w 1024"/>
                <a:gd name="T13" fmla="*/ 191 h 490"/>
                <a:gd name="T14" fmla="*/ 507 w 1024"/>
                <a:gd name="T15" fmla="*/ 200 h 490"/>
                <a:gd name="T16" fmla="*/ 503 w 1024"/>
                <a:gd name="T17" fmla="*/ 209 h 490"/>
                <a:gd name="T18" fmla="*/ 498 w 1024"/>
                <a:gd name="T19" fmla="*/ 218 h 490"/>
                <a:gd name="T20" fmla="*/ 491 w 1024"/>
                <a:gd name="T21" fmla="*/ 226 h 490"/>
                <a:gd name="T22" fmla="*/ 483 w 1024"/>
                <a:gd name="T23" fmla="*/ 232 h 490"/>
                <a:gd name="T24" fmla="*/ 478 w 1024"/>
                <a:gd name="T25" fmla="*/ 237 h 490"/>
                <a:gd name="T26" fmla="*/ 471 w 1024"/>
                <a:gd name="T27" fmla="*/ 241 h 490"/>
                <a:gd name="T28" fmla="*/ 465 w 1024"/>
                <a:gd name="T29" fmla="*/ 245 h 490"/>
                <a:gd name="T30" fmla="*/ 274 w 1024"/>
                <a:gd name="T31" fmla="*/ 238 h 490"/>
                <a:gd name="T32" fmla="*/ 181 w 1024"/>
                <a:gd name="T33" fmla="*/ 215 h 490"/>
                <a:gd name="T34" fmla="*/ 157 w 1024"/>
                <a:gd name="T35" fmla="*/ 180 h 490"/>
                <a:gd name="T36" fmla="*/ 152 w 1024"/>
                <a:gd name="T37" fmla="*/ 185 h 490"/>
                <a:gd name="T38" fmla="*/ 148 w 1024"/>
                <a:gd name="T39" fmla="*/ 189 h 490"/>
                <a:gd name="T40" fmla="*/ 142 w 1024"/>
                <a:gd name="T41" fmla="*/ 196 h 490"/>
                <a:gd name="T42" fmla="*/ 136 w 1024"/>
                <a:gd name="T43" fmla="*/ 201 h 490"/>
                <a:gd name="T44" fmla="*/ 129 w 1024"/>
                <a:gd name="T45" fmla="*/ 205 h 490"/>
                <a:gd name="T46" fmla="*/ 122 w 1024"/>
                <a:gd name="T47" fmla="*/ 207 h 490"/>
                <a:gd name="T48" fmla="*/ 116 w 1024"/>
                <a:gd name="T49" fmla="*/ 207 h 490"/>
                <a:gd name="T50" fmla="*/ 108 w 1024"/>
                <a:gd name="T51" fmla="*/ 206 h 490"/>
                <a:gd name="T52" fmla="*/ 100 w 1024"/>
                <a:gd name="T53" fmla="*/ 205 h 490"/>
                <a:gd name="T54" fmla="*/ 91 w 1024"/>
                <a:gd name="T55" fmla="*/ 203 h 490"/>
                <a:gd name="T56" fmla="*/ 82 w 1024"/>
                <a:gd name="T57" fmla="*/ 203 h 490"/>
                <a:gd name="T58" fmla="*/ 75 w 1024"/>
                <a:gd name="T59" fmla="*/ 203 h 490"/>
                <a:gd name="T60" fmla="*/ 69 w 1024"/>
                <a:gd name="T61" fmla="*/ 203 h 490"/>
                <a:gd name="T62" fmla="*/ 63 w 1024"/>
                <a:gd name="T63" fmla="*/ 203 h 490"/>
                <a:gd name="T64" fmla="*/ 0 w 1024"/>
                <a:gd name="T65" fmla="*/ 144 h 490"/>
                <a:gd name="T66" fmla="*/ 45 w 1024"/>
                <a:gd name="T67" fmla="*/ 79 h 490"/>
                <a:gd name="T68" fmla="*/ 92 w 1024"/>
                <a:gd name="T69" fmla="*/ 43 h 490"/>
                <a:gd name="T70" fmla="*/ 202 w 1024"/>
                <a:gd name="T71" fmla="*/ 6 h 490"/>
                <a:gd name="T72" fmla="*/ 207 w 1024"/>
                <a:gd name="T73" fmla="*/ 4 h 490"/>
                <a:gd name="T74" fmla="*/ 215 w 1024"/>
                <a:gd name="T75" fmla="*/ 2 h 490"/>
                <a:gd name="T76" fmla="*/ 220 w 1024"/>
                <a:gd name="T77" fmla="*/ 1 h 490"/>
                <a:gd name="T78" fmla="*/ 227 w 1024"/>
                <a:gd name="T79" fmla="*/ 0 h 490"/>
                <a:gd name="T80" fmla="*/ 234 w 1024"/>
                <a:gd name="T81" fmla="*/ 0 h 490"/>
                <a:gd name="T82" fmla="*/ 242 w 1024"/>
                <a:gd name="T83" fmla="*/ 2 h 490"/>
                <a:gd name="T84" fmla="*/ 251 w 1024"/>
                <a:gd name="T85" fmla="*/ 5 h 490"/>
                <a:gd name="T86" fmla="*/ 260 w 1024"/>
                <a:gd name="T87" fmla="*/ 10 h 490"/>
                <a:gd name="T88" fmla="*/ 271 w 1024"/>
                <a:gd name="T89" fmla="*/ 16 h 490"/>
                <a:gd name="T90" fmla="*/ 280 w 1024"/>
                <a:gd name="T91" fmla="*/ 22 h 490"/>
                <a:gd name="T92" fmla="*/ 288 w 1024"/>
                <a:gd name="T93" fmla="*/ 27 h 490"/>
                <a:gd name="T94" fmla="*/ 293 w 1024"/>
                <a:gd name="T95" fmla="*/ 33 h 490"/>
                <a:gd name="T96" fmla="*/ 297 w 1024"/>
                <a:gd name="T97" fmla="*/ 35 h 490"/>
                <a:gd name="T98" fmla="*/ 298 w 1024"/>
                <a:gd name="T99" fmla="*/ 35 h 49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024"/>
                <a:gd name="T151" fmla="*/ 0 h 490"/>
                <a:gd name="T152" fmla="*/ 1024 w 1024"/>
                <a:gd name="T153" fmla="*/ 490 h 49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024" h="490">
                  <a:moveTo>
                    <a:pt x="597" y="70"/>
                  </a:moveTo>
                  <a:lnTo>
                    <a:pt x="827" y="86"/>
                  </a:lnTo>
                  <a:lnTo>
                    <a:pt x="908" y="203"/>
                  </a:lnTo>
                  <a:lnTo>
                    <a:pt x="986" y="270"/>
                  </a:lnTo>
                  <a:lnTo>
                    <a:pt x="1021" y="331"/>
                  </a:lnTo>
                  <a:lnTo>
                    <a:pt x="1021" y="333"/>
                  </a:lnTo>
                  <a:lnTo>
                    <a:pt x="1022" y="337"/>
                  </a:lnTo>
                  <a:lnTo>
                    <a:pt x="1022" y="342"/>
                  </a:lnTo>
                  <a:lnTo>
                    <a:pt x="1024" y="352"/>
                  </a:lnTo>
                  <a:lnTo>
                    <a:pt x="1022" y="356"/>
                  </a:lnTo>
                  <a:lnTo>
                    <a:pt x="1022" y="363"/>
                  </a:lnTo>
                  <a:lnTo>
                    <a:pt x="1022" y="369"/>
                  </a:lnTo>
                  <a:lnTo>
                    <a:pt x="1021" y="376"/>
                  </a:lnTo>
                  <a:lnTo>
                    <a:pt x="1019" y="382"/>
                  </a:lnTo>
                  <a:lnTo>
                    <a:pt x="1019" y="392"/>
                  </a:lnTo>
                  <a:lnTo>
                    <a:pt x="1015" y="399"/>
                  </a:lnTo>
                  <a:lnTo>
                    <a:pt x="1013" y="409"/>
                  </a:lnTo>
                  <a:lnTo>
                    <a:pt x="1007" y="418"/>
                  </a:lnTo>
                  <a:lnTo>
                    <a:pt x="1002" y="428"/>
                  </a:lnTo>
                  <a:lnTo>
                    <a:pt x="996" y="435"/>
                  </a:lnTo>
                  <a:lnTo>
                    <a:pt x="990" y="445"/>
                  </a:lnTo>
                  <a:lnTo>
                    <a:pt x="983" y="451"/>
                  </a:lnTo>
                  <a:lnTo>
                    <a:pt x="975" y="458"/>
                  </a:lnTo>
                  <a:lnTo>
                    <a:pt x="967" y="464"/>
                  </a:lnTo>
                  <a:lnTo>
                    <a:pt x="962" y="470"/>
                  </a:lnTo>
                  <a:lnTo>
                    <a:pt x="956" y="473"/>
                  </a:lnTo>
                  <a:lnTo>
                    <a:pt x="948" y="479"/>
                  </a:lnTo>
                  <a:lnTo>
                    <a:pt x="943" y="481"/>
                  </a:lnTo>
                  <a:lnTo>
                    <a:pt x="939" y="485"/>
                  </a:lnTo>
                  <a:lnTo>
                    <a:pt x="931" y="489"/>
                  </a:lnTo>
                  <a:lnTo>
                    <a:pt x="929" y="490"/>
                  </a:lnTo>
                  <a:lnTo>
                    <a:pt x="549" y="475"/>
                  </a:lnTo>
                  <a:lnTo>
                    <a:pt x="473" y="466"/>
                  </a:lnTo>
                  <a:lnTo>
                    <a:pt x="363" y="430"/>
                  </a:lnTo>
                  <a:lnTo>
                    <a:pt x="342" y="369"/>
                  </a:lnTo>
                  <a:lnTo>
                    <a:pt x="314" y="359"/>
                  </a:lnTo>
                  <a:lnTo>
                    <a:pt x="310" y="361"/>
                  </a:lnTo>
                  <a:lnTo>
                    <a:pt x="304" y="369"/>
                  </a:lnTo>
                  <a:lnTo>
                    <a:pt x="300" y="373"/>
                  </a:lnTo>
                  <a:lnTo>
                    <a:pt x="296" y="378"/>
                  </a:lnTo>
                  <a:lnTo>
                    <a:pt x="291" y="384"/>
                  </a:lnTo>
                  <a:lnTo>
                    <a:pt x="285" y="392"/>
                  </a:lnTo>
                  <a:lnTo>
                    <a:pt x="277" y="395"/>
                  </a:lnTo>
                  <a:lnTo>
                    <a:pt x="272" y="401"/>
                  </a:lnTo>
                  <a:lnTo>
                    <a:pt x="264" y="405"/>
                  </a:lnTo>
                  <a:lnTo>
                    <a:pt x="258" y="409"/>
                  </a:lnTo>
                  <a:lnTo>
                    <a:pt x="251" y="411"/>
                  </a:lnTo>
                  <a:lnTo>
                    <a:pt x="245" y="414"/>
                  </a:lnTo>
                  <a:lnTo>
                    <a:pt x="238" y="414"/>
                  </a:lnTo>
                  <a:lnTo>
                    <a:pt x="232" y="414"/>
                  </a:lnTo>
                  <a:lnTo>
                    <a:pt x="224" y="411"/>
                  </a:lnTo>
                  <a:lnTo>
                    <a:pt x="217" y="411"/>
                  </a:lnTo>
                  <a:lnTo>
                    <a:pt x="207" y="409"/>
                  </a:lnTo>
                  <a:lnTo>
                    <a:pt x="200" y="409"/>
                  </a:lnTo>
                  <a:lnTo>
                    <a:pt x="190" y="407"/>
                  </a:lnTo>
                  <a:lnTo>
                    <a:pt x="182" y="405"/>
                  </a:lnTo>
                  <a:lnTo>
                    <a:pt x="173" y="405"/>
                  </a:lnTo>
                  <a:lnTo>
                    <a:pt x="165" y="405"/>
                  </a:lnTo>
                  <a:lnTo>
                    <a:pt x="158" y="405"/>
                  </a:lnTo>
                  <a:lnTo>
                    <a:pt x="150" y="405"/>
                  </a:lnTo>
                  <a:lnTo>
                    <a:pt x="144" y="405"/>
                  </a:lnTo>
                  <a:lnTo>
                    <a:pt x="139" y="405"/>
                  </a:lnTo>
                  <a:lnTo>
                    <a:pt x="131" y="405"/>
                  </a:lnTo>
                  <a:lnTo>
                    <a:pt x="127" y="405"/>
                  </a:lnTo>
                  <a:lnTo>
                    <a:pt x="40" y="327"/>
                  </a:lnTo>
                  <a:lnTo>
                    <a:pt x="0" y="287"/>
                  </a:lnTo>
                  <a:lnTo>
                    <a:pt x="13" y="188"/>
                  </a:lnTo>
                  <a:lnTo>
                    <a:pt x="91" y="158"/>
                  </a:lnTo>
                  <a:lnTo>
                    <a:pt x="173" y="158"/>
                  </a:lnTo>
                  <a:lnTo>
                    <a:pt x="184" y="86"/>
                  </a:lnTo>
                  <a:lnTo>
                    <a:pt x="405" y="13"/>
                  </a:lnTo>
                  <a:lnTo>
                    <a:pt x="405" y="12"/>
                  </a:lnTo>
                  <a:lnTo>
                    <a:pt x="409" y="12"/>
                  </a:lnTo>
                  <a:lnTo>
                    <a:pt x="414" y="8"/>
                  </a:lnTo>
                  <a:lnTo>
                    <a:pt x="424" y="6"/>
                  </a:lnTo>
                  <a:lnTo>
                    <a:pt x="430" y="4"/>
                  </a:lnTo>
                  <a:lnTo>
                    <a:pt x="435" y="4"/>
                  </a:lnTo>
                  <a:lnTo>
                    <a:pt x="441" y="2"/>
                  </a:lnTo>
                  <a:lnTo>
                    <a:pt x="449" y="2"/>
                  </a:lnTo>
                  <a:lnTo>
                    <a:pt x="454" y="0"/>
                  </a:lnTo>
                  <a:lnTo>
                    <a:pt x="462" y="0"/>
                  </a:lnTo>
                  <a:lnTo>
                    <a:pt x="469" y="0"/>
                  </a:lnTo>
                  <a:lnTo>
                    <a:pt x="477" y="2"/>
                  </a:lnTo>
                  <a:lnTo>
                    <a:pt x="485" y="4"/>
                  </a:lnTo>
                  <a:lnTo>
                    <a:pt x="494" y="6"/>
                  </a:lnTo>
                  <a:lnTo>
                    <a:pt x="502" y="10"/>
                  </a:lnTo>
                  <a:lnTo>
                    <a:pt x="513" y="15"/>
                  </a:lnTo>
                  <a:lnTo>
                    <a:pt x="521" y="19"/>
                  </a:lnTo>
                  <a:lnTo>
                    <a:pt x="532" y="25"/>
                  </a:lnTo>
                  <a:lnTo>
                    <a:pt x="542" y="32"/>
                  </a:lnTo>
                  <a:lnTo>
                    <a:pt x="553" y="38"/>
                  </a:lnTo>
                  <a:lnTo>
                    <a:pt x="561" y="44"/>
                  </a:lnTo>
                  <a:lnTo>
                    <a:pt x="568" y="50"/>
                  </a:lnTo>
                  <a:lnTo>
                    <a:pt x="576" y="53"/>
                  </a:lnTo>
                  <a:lnTo>
                    <a:pt x="583" y="59"/>
                  </a:lnTo>
                  <a:lnTo>
                    <a:pt x="587" y="65"/>
                  </a:lnTo>
                  <a:lnTo>
                    <a:pt x="593" y="69"/>
                  </a:lnTo>
                  <a:lnTo>
                    <a:pt x="595" y="70"/>
                  </a:lnTo>
                  <a:lnTo>
                    <a:pt x="597" y="7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Freeform 244"/>
            <p:cNvSpPr>
              <a:spLocks/>
            </p:cNvSpPr>
            <p:nvPr/>
          </p:nvSpPr>
          <p:spPr bwMode="auto">
            <a:xfrm>
              <a:off x="3331" y="3355"/>
              <a:ext cx="191" cy="81"/>
            </a:xfrm>
            <a:custGeom>
              <a:avLst/>
              <a:gdLst>
                <a:gd name="T0" fmla="*/ 89 w 382"/>
                <a:gd name="T1" fmla="*/ 81 h 161"/>
                <a:gd name="T2" fmla="*/ 160 w 382"/>
                <a:gd name="T3" fmla="*/ 81 h 161"/>
                <a:gd name="T4" fmla="*/ 191 w 382"/>
                <a:gd name="T5" fmla="*/ 61 h 161"/>
                <a:gd name="T6" fmla="*/ 190 w 382"/>
                <a:gd name="T7" fmla="*/ 60 h 161"/>
                <a:gd name="T8" fmla="*/ 189 w 382"/>
                <a:gd name="T9" fmla="*/ 58 h 161"/>
                <a:gd name="T10" fmla="*/ 187 w 382"/>
                <a:gd name="T11" fmla="*/ 55 h 161"/>
                <a:gd name="T12" fmla="*/ 184 w 382"/>
                <a:gd name="T13" fmla="*/ 52 h 161"/>
                <a:gd name="T14" fmla="*/ 181 w 382"/>
                <a:gd name="T15" fmla="*/ 49 h 161"/>
                <a:gd name="T16" fmla="*/ 179 w 382"/>
                <a:gd name="T17" fmla="*/ 47 h 161"/>
                <a:gd name="T18" fmla="*/ 175 w 382"/>
                <a:gd name="T19" fmla="*/ 44 h 161"/>
                <a:gd name="T20" fmla="*/ 173 w 382"/>
                <a:gd name="T21" fmla="*/ 42 h 161"/>
                <a:gd name="T22" fmla="*/ 170 w 382"/>
                <a:gd name="T23" fmla="*/ 40 h 161"/>
                <a:gd name="T24" fmla="*/ 167 w 382"/>
                <a:gd name="T25" fmla="*/ 37 h 161"/>
                <a:gd name="T26" fmla="*/ 164 w 382"/>
                <a:gd name="T27" fmla="*/ 35 h 161"/>
                <a:gd name="T28" fmla="*/ 160 w 382"/>
                <a:gd name="T29" fmla="*/ 33 h 161"/>
                <a:gd name="T30" fmla="*/ 158 w 382"/>
                <a:gd name="T31" fmla="*/ 32 h 161"/>
                <a:gd name="T32" fmla="*/ 155 w 382"/>
                <a:gd name="T33" fmla="*/ 31 h 161"/>
                <a:gd name="T34" fmla="*/ 153 w 382"/>
                <a:gd name="T35" fmla="*/ 30 h 161"/>
                <a:gd name="T36" fmla="*/ 150 w 382"/>
                <a:gd name="T37" fmla="*/ 29 h 161"/>
                <a:gd name="T38" fmla="*/ 148 w 382"/>
                <a:gd name="T39" fmla="*/ 27 h 161"/>
                <a:gd name="T40" fmla="*/ 146 w 382"/>
                <a:gd name="T41" fmla="*/ 26 h 161"/>
                <a:gd name="T42" fmla="*/ 143 w 382"/>
                <a:gd name="T43" fmla="*/ 25 h 161"/>
                <a:gd name="T44" fmla="*/ 140 w 382"/>
                <a:gd name="T45" fmla="*/ 24 h 161"/>
                <a:gd name="T46" fmla="*/ 137 w 382"/>
                <a:gd name="T47" fmla="*/ 23 h 161"/>
                <a:gd name="T48" fmla="*/ 133 w 382"/>
                <a:gd name="T49" fmla="*/ 22 h 161"/>
                <a:gd name="T50" fmla="*/ 131 w 382"/>
                <a:gd name="T51" fmla="*/ 21 h 161"/>
                <a:gd name="T52" fmla="*/ 127 w 382"/>
                <a:gd name="T53" fmla="*/ 20 h 161"/>
                <a:gd name="T54" fmla="*/ 124 w 382"/>
                <a:gd name="T55" fmla="*/ 19 h 161"/>
                <a:gd name="T56" fmla="*/ 121 w 382"/>
                <a:gd name="T57" fmla="*/ 18 h 161"/>
                <a:gd name="T58" fmla="*/ 119 w 382"/>
                <a:gd name="T59" fmla="*/ 17 h 161"/>
                <a:gd name="T60" fmla="*/ 116 w 382"/>
                <a:gd name="T61" fmla="*/ 17 h 161"/>
                <a:gd name="T62" fmla="*/ 113 w 382"/>
                <a:gd name="T63" fmla="*/ 16 h 161"/>
                <a:gd name="T64" fmla="*/ 110 w 382"/>
                <a:gd name="T65" fmla="*/ 15 h 161"/>
                <a:gd name="T66" fmla="*/ 107 w 382"/>
                <a:gd name="T67" fmla="*/ 14 h 161"/>
                <a:gd name="T68" fmla="*/ 105 w 382"/>
                <a:gd name="T69" fmla="*/ 14 h 161"/>
                <a:gd name="T70" fmla="*/ 101 w 382"/>
                <a:gd name="T71" fmla="*/ 13 h 161"/>
                <a:gd name="T72" fmla="*/ 96 w 382"/>
                <a:gd name="T73" fmla="*/ 12 h 161"/>
                <a:gd name="T74" fmla="*/ 93 w 382"/>
                <a:gd name="T75" fmla="*/ 11 h 161"/>
                <a:gd name="T76" fmla="*/ 91 w 382"/>
                <a:gd name="T77" fmla="*/ 11 h 161"/>
                <a:gd name="T78" fmla="*/ 89 w 382"/>
                <a:gd name="T79" fmla="*/ 11 h 161"/>
                <a:gd name="T80" fmla="*/ 34 w 382"/>
                <a:gd name="T81" fmla="*/ 2 h 161"/>
                <a:gd name="T82" fmla="*/ 0 w 382"/>
                <a:gd name="T83" fmla="*/ 0 h 161"/>
                <a:gd name="T84" fmla="*/ 80 w 382"/>
                <a:gd name="T85" fmla="*/ 69 h 161"/>
                <a:gd name="T86" fmla="*/ 89 w 382"/>
                <a:gd name="T87" fmla="*/ 81 h 161"/>
                <a:gd name="T88" fmla="*/ 89 w 382"/>
                <a:gd name="T89" fmla="*/ 81 h 16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2"/>
                <a:gd name="T136" fmla="*/ 0 h 161"/>
                <a:gd name="T137" fmla="*/ 382 w 382"/>
                <a:gd name="T138" fmla="*/ 161 h 16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2" h="161">
                  <a:moveTo>
                    <a:pt x="177" y="161"/>
                  </a:moveTo>
                  <a:lnTo>
                    <a:pt x="319" y="161"/>
                  </a:lnTo>
                  <a:lnTo>
                    <a:pt x="382" y="122"/>
                  </a:lnTo>
                  <a:lnTo>
                    <a:pt x="380" y="120"/>
                  </a:lnTo>
                  <a:lnTo>
                    <a:pt x="377" y="116"/>
                  </a:lnTo>
                  <a:lnTo>
                    <a:pt x="373" y="110"/>
                  </a:lnTo>
                  <a:lnTo>
                    <a:pt x="367" y="103"/>
                  </a:lnTo>
                  <a:lnTo>
                    <a:pt x="361" y="97"/>
                  </a:lnTo>
                  <a:lnTo>
                    <a:pt x="358" y="93"/>
                  </a:lnTo>
                  <a:lnTo>
                    <a:pt x="350" y="87"/>
                  </a:lnTo>
                  <a:lnTo>
                    <a:pt x="346" y="84"/>
                  </a:lnTo>
                  <a:lnTo>
                    <a:pt x="339" y="80"/>
                  </a:lnTo>
                  <a:lnTo>
                    <a:pt x="333" y="74"/>
                  </a:lnTo>
                  <a:lnTo>
                    <a:pt x="327" y="70"/>
                  </a:lnTo>
                  <a:lnTo>
                    <a:pt x="319" y="66"/>
                  </a:lnTo>
                  <a:lnTo>
                    <a:pt x="316" y="63"/>
                  </a:lnTo>
                  <a:lnTo>
                    <a:pt x="310" y="61"/>
                  </a:lnTo>
                  <a:lnTo>
                    <a:pt x="306" y="59"/>
                  </a:lnTo>
                  <a:lnTo>
                    <a:pt x="300" y="57"/>
                  </a:lnTo>
                  <a:lnTo>
                    <a:pt x="295" y="53"/>
                  </a:lnTo>
                  <a:lnTo>
                    <a:pt x="291" y="51"/>
                  </a:lnTo>
                  <a:lnTo>
                    <a:pt x="285" y="49"/>
                  </a:lnTo>
                  <a:lnTo>
                    <a:pt x="280" y="47"/>
                  </a:lnTo>
                  <a:lnTo>
                    <a:pt x="274" y="46"/>
                  </a:lnTo>
                  <a:lnTo>
                    <a:pt x="266" y="44"/>
                  </a:lnTo>
                  <a:lnTo>
                    <a:pt x="261" y="42"/>
                  </a:lnTo>
                  <a:lnTo>
                    <a:pt x="255" y="40"/>
                  </a:lnTo>
                  <a:lnTo>
                    <a:pt x="249" y="38"/>
                  </a:lnTo>
                  <a:lnTo>
                    <a:pt x="243" y="36"/>
                  </a:lnTo>
                  <a:lnTo>
                    <a:pt x="238" y="34"/>
                  </a:lnTo>
                  <a:lnTo>
                    <a:pt x="232" y="34"/>
                  </a:lnTo>
                  <a:lnTo>
                    <a:pt x="226" y="32"/>
                  </a:lnTo>
                  <a:lnTo>
                    <a:pt x="221" y="30"/>
                  </a:lnTo>
                  <a:lnTo>
                    <a:pt x="215" y="28"/>
                  </a:lnTo>
                  <a:lnTo>
                    <a:pt x="211" y="27"/>
                  </a:lnTo>
                  <a:lnTo>
                    <a:pt x="202" y="25"/>
                  </a:lnTo>
                  <a:lnTo>
                    <a:pt x="192" y="23"/>
                  </a:lnTo>
                  <a:lnTo>
                    <a:pt x="185" y="21"/>
                  </a:lnTo>
                  <a:lnTo>
                    <a:pt x="181" y="21"/>
                  </a:lnTo>
                  <a:lnTo>
                    <a:pt x="177" y="21"/>
                  </a:lnTo>
                  <a:lnTo>
                    <a:pt x="67" y="4"/>
                  </a:lnTo>
                  <a:lnTo>
                    <a:pt x="0" y="0"/>
                  </a:lnTo>
                  <a:lnTo>
                    <a:pt x="160" y="137"/>
                  </a:lnTo>
                  <a:lnTo>
                    <a:pt x="177" y="161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Freeform 245"/>
            <p:cNvSpPr>
              <a:spLocks/>
            </p:cNvSpPr>
            <p:nvPr/>
          </p:nvSpPr>
          <p:spPr bwMode="auto">
            <a:xfrm>
              <a:off x="3246" y="2417"/>
              <a:ext cx="1082" cy="822"/>
            </a:xfrm>
            <a:custGeom>
              <a:avLst/>
              <a:gdLst>
                <a:gd name="T0" fmla="*/ 444 w 2165"/>
                <a:gd name="T1" fmla="*/ 1 h 1644"/>
                <a:gd name="T2" fmla="*/ 413 w 2165"/>
                <a:gd name="T3" fmla="*/ 5 h 1644"/>
                <a:gd name="T4" fmla="*/ 379 w 2165"/>
                <a:gd name="T5" fmla="*/ 10 h 1644"/>
                <a:gd name="T6" fmla="*/ 350 w 2165"/>
                <a:gd name="T7" fmla="*/ 15 h 1644"/>
                <a:gd name="T8" fmla="*/ 317 w 2165"/>
                <a:gd name="T9" fmla="*/ 40 h 1644"/>
                <a:gd name="T10" fmla="*/ 294 w 2165"/>
                <a:gd name="T11" fmla="*/ 60 h 1644"/>
                <a:gd name="T12" fmla="*/ 273 w 2165"/>
                <a:gd name="T13" fmla="*/ 83 h 1644"/>
                <a:gd name="T14" fmla="*/ 249 w 2165"/>
                <a:gd name="T15" fmla="*/ 107 h 1644"/>
                <a:gd name="T16" fmla="*/ 221 w 2165"/>
                <a:gd name="T17" fmla="*/ 140 h 1644"/>
                <a:gd name="T18" fmla="*/ 83 w 2165"/>
                <a:gd name="T19" fmla="*/ 327 h 1644"/>
                <a:gd name="T20" fmla="*/ 55 w 2165"/>
                <a:gd name="T21" fmla="*/ 355 h 1644"/>
                <a:gd name="T22" fmla="*/ 49 w 2165"/>
                <a:gd name="T23" fmla="*/ 380 h 1644"/>
                <a:gd name="T24" fmla="*/ 48 w 2165"/>
                <a:gd name="T25" fmla="*/ 408 h 1644"/>
                <a:gd name="T26" fmla="*/ 46 w 2165"/>
                <a:gd name="T27" fmla="*/ 434 h 1644"/>
                <a:gd name="T28" fmla="*/ 44 w 2165"/>
                <a:gd name="T29" fmla="*/ 460 h 1644"/>
                <a:gd name="T30" fmla="*/ 251 w 2165"/>
                <a:gd name="T31" fmla="*/ 449 h 1644"/>
                <a:gd name="T32" fmla="*/ 486 w 2165"/>
                <a:gd name="T33" fmla="*/ 790 h 1644"/>
                <a:gd name="T34" fmla="*/ 518 w 2165"/>
                <a:gd name="T35" fmla="*/ 800 h 1644"/>
                <a:gd name="T36" fmla="*/ 544 w 2165"/>
                <a:gd name="T37" fmla="*/ 817 h 1644"/>
                <a:gd name="T38" fmla="*/ 559 w 2165"/>
                <a:gd name="T39" fmla="*/ 807 h 1644"/>
                <a:gd name="T40" fmla="*/ 588 w 2165"/>
                <a:gd name="T41" fmla="*/ 782 h 1644"/>
                <a:gd name="T42" fmla="*/ 611 w 2165"/>
                <a:gd name="T43" fmla="*/ 775 h 1644"/>
                <a:gd name="T44" fmla="*/ 633 w 2165"/>
                <a:gd name="T45" fmla="*/ 770 h 1644"/>
                <a:gd name="T46" fmla="*/ 663 w 2165"/>
                <a:gd name="T47" fmla="*/ 761 h 1644"/>
                <a:gd name="T48" fmla="*/ 825 w 2165"/>
                <a:gd name="T49" fmla="*/ 674 h 1644"/>
                <a:gd name="T50" fmla="*/ 846 w 2165"/>
                <a:gd name="T51" fmla="*/ 703 h 1644"/>
                <a:gd name="T52" fmla="*/ 871 w 2165"/>
                <a:gd name="T53" fmla="*/ 736 h 1644"/>
                <a:gd name="T54" fmla="*/ 893 w 2165"/>
                <a:gd name="T55" fmla="*/ 767 h 1644"/>
                <a:gd name="T56" fmla="*/ 912 w 2165"/>
                <a:gd name="T57" fmla="*/ 789 h 1644"/>
                <a:gd name="T58" fmla="*/ 941 w 2165"/>
                <a:gd name="T59" fmla="*/ 805 h 1644"/>
                <a:gd name="T60" fmla="*/ 1053 w 2165"/>
                <a:gd name="T61" fmla="*/ 681 h 1644"/>
                <a:gd name="T62" fmla="*/ 1082 w 2165"/>
                <a:gd name="T63" fmla="*/ 649 h 1644"/>
                <a:gd name="T64" fmla="*/ 1063 w 2165"/>
                <a:gd name="T65" fmla="*/ 617 h 1644"/>
                <a:gd name="T66" fmla="*/ 1045 w 2165"/>
                <a:gd name="T67" fmla="*/ 605 h 1644"/>
                <a:gd name="T68" fmla="*/ 1048 w 2165"/>
                <a:gd name="T69" fmla="*/ 577 h 1644"/>
                <a:gd name="T70" fmla="*/ 1050 w 2165"/>
                <a:gd name="T71" fmla="*/ 552 h 1644"/>
                <a:gd name="T72" fmla="*/ 1052 w 2165"/>
                <a:gd name="T73" fmla="*/ 523 h 1644"/>
                <a:gd name="T74" fmla="*/ 1051 w 2165"/>
                <a:gd name="T75" fmla="*/ 491 h 1644"/>
                <a:gd name="T76" fmla="*/ 1049 w 2165"/>
                <a:gd name="T77" fmla="*/ 461 h 1644"/>
                <a:gd name="T78" fmla="*/ 1044 w 2165"/>
                <a:gd name="T79" fmla="*/ 431 h 1644"/>
                <a:gd name="T80" fmla="*/ 1037 w 2165"/>
                <a:gd name="T81" fmla="*/ 407 h 1644"/>
                <a:gd name="T82" fmla="*/ 1027 w 2165"/>
                <a:gd name="T83" fmla="*/ 380 h 1644"/>
                <a:gd name="T84" fmla="*/ 1017 w 2165"/>
                <a:gd name="T85" fmla="*/ 356 h 1644"/>
                <a:gd name="T86" fmla="*/ 973 w 2165"/>
                <a:gd name="T87" fmla="*/ 360 h 1644"/>
                <a:gd name="T88" fmla="*/ 974 w 2165"/>
                <a:gd name="T89" fmla="*/ 338 h 1644"/>
                <a:gd name="T90" fmla="*/ 975 w 2165"/>
                <a:gd name="T91" fmla="*/ 315 h 1644"/>
                <a:gd name="T92" fmla="*/ 976 w 2165"/>
                <a:gd name="T93" fmla="*/ 287 h 1644"/>
                <a:gd name="T94" fmla="*/ 976 w 2165"/>
                <a:gd name="T95" fmla="*/ 258 h 1644"/>
                <a:gd name="T96" fmla="*/ 975 w 2165"/>
                <a:gd name="T97" fmla="*/ 229 h 1644"/>
                <a:gd name="T98" fmla="*/ 971 w 2165"/>
                <a:gd name="T99" fmla="*/ 204 h 1644"/>
                <a:gd name="T100" fmla="*/ 960 w 2165"/>
                <a:gd name="T101" fmla="*/ 177 h 1644"/>
                <a:gd name="T102" fmla="*/ 931 w 2165"/>
                <a:gd name="T103" fmla="*/ 148 h 1644"/>
                <a:gd name="T104" fmla="*/ 907 w 2165"/>
                <a:gd name="T105" fmla="*/ 132 h 1644"/>
                <a:gd name="T106" fmla="*/ 884 w 2165"/>
                <a:gd name="T107" fmla="*/ 116 h 1644"/>
                <a:gd name="T108" fmla="*/ 860 w 2165"/>
                <a:gd name="T109" fmla="*/ 103 h 1644"/>
                <a:gd name="T110" fmla="*/ 831 w 2165"/>
                <a:gd name="T111" fmla="*/ 90 h 1644"/>
                <a:gd name="T112" fmla="*/ 632 w 2165"/>
                <a:gd name="T113" fmla="*/ 48 h 1644"/>
                <a:gd name="T114" fmla="*/ 601 w 2165"/>
                <a:gd name="T115" fmla="*/ 60 h 1644"/>
                <a:gd name="T116" fmla="*/ 578 w 2165"/>
                <a:gd name="T117" fmla="*/ 66 h 1644"/>
                <a:gd name="T118" fmla="*/ 556 w 2165"/>
                <a:gd name="T119" fmla="*/ 66 h 1644"/>
                <a:gd name="T120" fmla="*/ 526 w 2165"/>
                <a:gd name="T121" fmla="*/ 62 h 164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65"/>
                <a:gd name="T184" fmla="*/ 0 h 1644"/>
                <a:gd name="T185" fmla="*/ 2165 w 2165"/>
                <a:gd name="T186" fmla="*/ 1644 h 164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65" h="1644">
                  <a:moveTo>
                    <a:pt x="922" y="0"/>
                  </a:moveTo>
                  <a:lnTo>
                    <a:pt x="920" y="0"/>
                  </a:lnTo>
                  <a:lnTo>
                    <a:pt x="914" y="0"/>
                  </a:lnTo>
                  <a:lnTo>
                    <a:pt x="910" y="0"/>
                  </a:lnTo>
                  <a:lnTo>
                    <a:pt x="905" y="0"/>
                  </a:lnTo>
                  <a:lnTo>
                    <a:pt x="901" y="2"/>
                  </a:lnTo>
                  <a:lnTo>
                    <a:pt x="895" y="2"/>
                  </a:lnTo>
                  <a:lnTo>
                    <a:pt x="889" y="2"/>
                  </a:lnTo>
                  <a:lnTo>
                    <a:pt x="882" y="2"/>
                  </a:lnTo>
                  <a:lnTo>
                    <a:pt x="876" y="4"/>
                  </a:lnTo>
                  <a:lnTo>
                    <a:pt x="869" y="4"/>
                  </a:lnTo>
                  <a:lnTo>
                    <a:pt x="861" y="6"/>
                  </a:lnTo>
                  <a:lnTo>
                    <a:pt x="853" y="6"/>
                  </a:lnTo>
                  <a:lnTo>
                    <a:pt x="846" y="8"/>
                  </a:lnTo>
                  <a:lnTo>
                    <a:pt x="838" y="10"/>
                  </a:lnTo>
                  <a:lnTo>
                    <a:pt x="827" y="10"/>
                  </a:lnTo>
                  <a:lnTo>
                    <a:pt x="819" y="10"/>
                  </a:lnTo>
                  <a:lnTo>
                    <a:pt x="810" y="12"/>
                  </a:lnTo>
                  <a:lnTo>
                    <a:pt x="802" y="12"/>
                  </a:lnTo>
                  <a:lnTo>
                    <a:pt x="793" y="14"/>
                  </a:lnTo>
                  <a:lnTo>
                    <a:pt x="785" y="16"/>
                  </a:lnTo>
                  <a:lnTo>
                    <a:pt x="775" y="16"/>
                  </a:lnTo>
                  <a:lnTo>
                    <a:pt x="768" y="17"/>
                  </a:lnTo>
                  <a:lnTo>
                    <a:pt x="758" y="19"/>
                  </a:lnTo>
                  <a:lnTo>
                    <a:pt x="751" y="21"/>
                  </a:lnTo>
                  <a:lnTo>
                    <a:pt x="741" y="21"/>
                  </a:lnTo>
                  <a:lnTo>
                    <a:pt x="734" y="23"/>
                  </a:lnTo>
                  <a:lnTo>
                    <a:pt x="726" y="25"/>
                  </a:lnTo>
                  <a:lnTo>
                    <a:pt x="720" y="27"/>
                  </a:lnTo>
                  <a:lnTo>
                    <a:pt x="715" y="27"/>
                  </a:lnTo>
                  <a:lnTo>
                    <a:pt x="709" y="31"/>
                  </a:lnTo>
                  <a:lnTo>
                    <a:pt x="701" y="31"/>
                  </a:lnTo>
                  <a:lnTo>
                    <a:pt x="696" y="35"/>
                  </a:lnTo>
                  <a:lnTo>
                    <a:pt x="686" y="38"/>
                  </a:lnTo>
                  <a:lnTo>
                    <a:pt x="679" y="44"/>
                  </a:lnTo>
                  <a:lnTo>
                    <a:pt x="669" y="50"/>
                  </a:lnTo>
                  <a:lnTo>
                    <a:pt x="660" y="59"/>
                  </a:lnTo>
                  <a:lnTo>
                    <a:pt x="650" y="65"/>
                  </a:lnTo>
                  <a:lnTo>
                    <a:pt x="641" y="76"/>
                  </a:lnTo>
                  <a:lnTo>
                    <a:pt x="635" y="80"/>
                  </a:lnTo>
                  <a:lnTo>
                    <a:pt x="629" y="84"/>
                  </a:lnTo>
                  <a:lnTo>
                    <a:pt x="623" y="88"/>
                  </a:lnTo>
                  <a:lnTo>
                    <a:pt x="618" y="93"/>
                  </a:lnTo>
                  <a:lnTo>
                    <a:pt x="612" y="99"/>
                  </a:lnTo>
                  <a:lnTo>
                    <a:pt x="606" y="103"/>
                  </a:lnTo>
                  <a:lnTo>
                    <a:pt x="601" y="109"/>
                  </a:lnTo>
                  <a:lnTo>
                    <a:pt x="595" y="114"/>
                  </a:lnTo>
                  <a:lnTo>
                    <a:pt x="589" y="120"/>
                  </a:lnTo>
                  <a:lnTo>
                    <a:pt x="584" y="126"/>
                  </a:lnTo>
                  <a:lnTo>
                    <a:pt x="578" y="131"/>
                  </a:lnTo>
                  <a:lnTo>
                    <a:pt x="572" y="139"/>
                  </a:lnTo>
                  <a:lnTo>
                    <a:pt x="566" y="145"/>
                  </a:lnTo>
                  <a:lnTo>
                    <a:pt x="563" y="150"/>
                  </a:lnTo>
                  <a:lnTo>
                    <a:pt x="557" y="156"/>
                  </a:lnTo>
                  <a:lnTo>
                    <a:pt x="551" y="162"/>
                  </a:lnTo>
                  <a:lnTo>
                    <a:pt x="546" y="166"/>
                  </a:lnTo>
                  <a:lnTo>
                    <a:pt x="540" y="171"/>
                  </a:lnTo>
                  <a:lnTo>
                    <a:pt x="534" y="177"/>
                  </a:lnTo>
                  <a:lnTo>
                    <a:pt x="528" y="183"/>
                  </a:lnTo>
                  <a:lnTo>
                    <a:pt x="523" y="187"/>
                  </a:lnTo>
                  <a:lnTo>
                    <a:pt x="519" y="192"/>
                  </a:lnTo>
                  <a:lnTo>
                    <a:pt x="513" y="200"/>
                  </a:lnTo>
                  <a:lnTo>
                    <a:pt x="508" y="204"/>
                  </a:lnTo>
                  <a:lnTo>
                    <a:pt x="498" y="215"/>
                  </a:lnTo>
                  <a:lnTo>
                    <a:pt x="488" y="225"/>
                  </a:lnTo>
                  <a:lnTo>
                    <a:pt x="481" y="234"/>
                  </a:lnTo>
                  <a:lnTo>
                    <a:pt x="473" y="244"/>
                  </a:lnTo>
                  <a:lnTo>
                    <a:pt x="466" y="251"/>
                  </a:lnTo>
                  <a:lnTo>
                    <a:pt x="460" y="259"/>
                  </a:lnTo>
                  <a:lnTo>
                    <a:pt x="454" y="264"/>
                  </a:lnTo>
                  <a:lnTo>
                    <a:pt x="450" y="270"/>
                  </a:lnTo>
                  <a:lnTo>
                    <a:pt x="443" y="280"/>
                  </a:lnTo>
                  <a:lnTo>
                    <a:pt x="441" y="282"/>
                  </a:lnTo>
                  <a:lnTo>
                    <a:pt x="247" y="474"/>
                  </a:lnTo>
                  <a:lnTo>
                    <a:pt x="165" y="561"/>
                  </a:lnTo>
                  <a:lnTo>
                    <a:pt x="181" y="648"/>
                  </a:lnTo>
                  <a:lnTo>
                    <a:pt x="179" y="648"/>
                  </a:lnTo>
                  <a:lnTo>
                    <a:pt x="177" y="648"/>
                  </a:lnTo>
                  <a:lnTo>
                    <a:pt x="173" y="650"/>
                  </a:lnTo>
                  <a:lnTo>
                    <a:pt x="167" y="654"/>
                  </a:lnTo>
                  <a:lnTo>
                    <a:pt x="162" y="656"/>
                  </a:lnTo>
                  <a:lnTo>
                    <a:pt x="154" y="662"/>
                  </a:lnTo>
                  <a:lnTo>
                    <a:pt x="146" y="667"/>
                  </a:lnTo>
                  <a:lnTo>
                    <a:pt x="141" y="675"/>
                  </a:lnTo>
                  <a:lnTo>
                    <a:pt x="131" y="681"/>
                  </a:lnTo>
                  <a:lnTo>
                    <a:pt x="124" y="690"/>
                  </a:lnTo>
                  <a:lnTo>
                    <a:pt x="116" y="700"/>
                  </a:lnTo>
                  <a:lnTo>
                    <a:pt x="110" y="709"/>
                  </a:lnTo>
                  <a:lnTo>
                    <a:pt x="108" y="715"/>
                  </a:lnTo>
                  <a:lnTo>
                    <a:pt x="105" y="721"/>
                  </a:lnTo>
                  <a:lnTo>
                    <a:pt x="103" y="726"/>
                  </a:lnTo>
                  <a:lnTo>
                    <a:pt x="101" y="732"/>
                  </a:lnTo>
                  <a:lnTo>
                    <a:pt x="99" y="738"/>
                  </a:lnTo>
                  <a:lnTo>
                    <a:pt x="99" y="745"/>
                  </a:lnTo>
                  <a:lnTo>
                    <a:pt x="99" y="751"/>
                  </a:lnTo>
                  <a:lnTo>
                    <a:pt x="99" y="759"/>
                  </a:lnTo>
                  <a:lnTo>
                    <a:pt x="97" y="766"/>
                  </a:lnTo>
                  <a:lnTo>
                    <a:pt x="97" y="774"/>
                  </a:lnTo>
                  <a:lnTo>
                    <a:pt x="97" y="779"/>
                  </a:lnTo>
                  <a:lnTo>
                    <a:pt x="97" y="787"/>
                  </a:lnTo>
                  <a:lnTo>
                    <a:pt x="97" y="795"/>
                  </a:lnTo>
                  <a:lnTo>
                    <a:pt x="97" y="802"/>
                  </a:lnTo>
                  <a:lnTo>
                    <a:pt x="97" y="808"/>
                  </a:lnTo>
                  <a:lnTo>
                    <a:pt x="97" y="816"/>
                  </a:lnTo>
                  <a:lnTo>
                    <a:pt x="95" y="823"/>
                  </a:lnTo>
                  <a:lnTo>
                    <a:pt x="95" y="829"/>
                  </a:lnTo>
                  <a:lnTo>
                    <a:pt x="95" y="836"/>
                  </a:lnTo>
                  <a:lnTo>
                    <a:pt x="95" y="844"/>
                  </a:lnTo>
                  <a:lnTo>
                    <a:pt x="93" y="850"/>
                  </a:lnTo>
                  <a:lnTo>
                    <a:pt x="93" y="855"/>
                  </a:lnTo>
                  <a:lnTo>
                    <a:pt x="93" y="861"/>
                  </a:lnTo>
                  <a:lnTo>
                    <a:pt x="93" y="869"/>
                  </a:lnTo>
                  <a:lnTo>
                    <a:pt x="91" y="878"/>
                  </a:lnTo>
                  <a:lnTo>
                    <a:pt x="89" y="888"/>
                  </a:lnTo>
                  <a:lnTo>
                    <a:pt x="89" y="895"/>
                  </a:lnTo>
                  <a:lnTo>
                    <a:pt x="88" y="905"/>
                  </a:lnTo>
                  <a:lnTo>
                    <a:pt x="88" y="911"/>
                  </a:lnTo>
                  <a:lnTo>
                    <a:pt x="88" y="914"/>
                  </a:lnTo>
                  <a:lnTo>
                    <a:pt x="88" y="918"/>
                  </a:lnTo>
                  <a:lnTo>
                    <a:pt x="88" y="920"/>
                  </a:lnTo>
                  <a:lnTo>
                    <a:pt x="0" y="1084"/>
                  </a:lnTo>
                  <a:lnTo>
                    <a:pt x="46" y="1199"/>
                  </a:lnTo>
                  <a:lnTo>
                    <a:pt x="124" y="1239"/>
                  </a:lnTo>
                  <a:lnTo>
                    <a:pt x="154" y="1306"/>
                  </a:lnTo>
                  <a:lnTo>
                    <a:pt x="298" y="1256"/>
                  </a:lnTo>
                  <a:lnTo>
                    <a:pt x="359" y="1004"/>
                  </a:lnTo>
                  <a:lnTo>
                    <a:pt x="462" y="1038"/>
                  </a:lnTo>
                  <a:lnTo>
                    <a:pt x="502" y="899"/>
                  </a:lnTo>
                  <a:lnTo>
                    <a:pt x="551" y="1302"/>
                  </a:lnTo>
                  <a:lnTo>
                    <a:pt x="565" y="1429"/>
                  </a:lnTo>
                  <a:lnTo>
                    <a:pt x="663" y="1496"/>
                  </a:lnTo>
                  <a:lnTo>
                    <a:pt x="901" y="1521"/>
                  </a:lnTo>
                  <a:lnTo>
                    <a:pt x="962" y="1578"/>
                  </a:lnTo>
                  <a:lnTo>
                    <a:pt x="966" y="1578"/>
                  </a:lnTo>
                  <a:lnTo>
                    <a:pt x="967" y="1580"/>
                  </a:lnTo>
                  <a:lnTo>
                    <a:pt x="973" y="1580"/>
                  </a:lnTo>
                  <a:lnTo>
                    <a:pt x="979" y="1581"/>
                  </a:lnTo>
                  <a:lnTo>
                    <a:pt x="986" y="1583"/>
                  </a:lnTo>
                  <a:lnTo>
                    <a:pt x="994" y="1585"/>
                  </a:lnTo>
                  <a:lnTo>
                    <a:pt x="1004" y="1587"/>
                  </a:lnTo>
                  <a:lnTo>
                    <a:pt x="1011" y="1589"/>
                  </a:lnTo>
                  <a:lnTo>
                    <a:pt x="1019" y="1593"/>
                  </a:lnTo>
                  <a:lnTo>
                    <a:pt x="1028" y="1595"/>
                  </a:lnTo>
                  <a:lnTo>
                    <a:pt x="1036" y="1599"/>
                  </a:lnTo>
                  <a:lnTo>
                    <a:pt x="1043" y="1600"/>
                  </a:lnTo>
                  <a:lnTo>
                    <a:pt x="1051" y="1604"/>
                  </a:lnTo>
                  <a:lnTo>
                    <a:pt x="1059" y="1606"/>
                  </a:lnTo>
                  <a:lnTo>
                    <a:pt x="1064" y="1610"/>
                  </a:lnTo>
                  <a:lnTo>
                    <a:pt x="1074" y="1616"/>
                  </a:lnTo>
                  <a:lnTo>
                    <a:pt x="1080" y="1621"/>
                  </a:lnTo>
                  <a:lnTo>
                    <a:pt x="1085" y="1625"/>
                  </a:lnTo>
                  <a:lnTo>
                    <a:pt x="1089" y="1633"/>
                  </a:lnTo>
                  <a:lnTo>
                    <a:pt x="1093" y="1640"/>
                  </a:lnTo>
                  <a:lnTo>
                    <a:pt x="1095" y="1644"/>
                  </a:lnTo>
                  <a:lnTo>
                    <a:pt x="1095" y="1642"/>
                  </a:lnTo>
                  <a:lnTo>
                    <a:pt x="1097" y="1640"/>
                  </a:lnTo>
                  <a:lnTo>
                    <a:pt x="1100" y="1635"/>
                  </a:lnTo>
                  <a:lnTo>
                    <a:pt x="1106" y="1631"/>
                  </a:lnTo>
                  <a:lnTo>
                    <a:pt x="1112" y="1623"/>
                  </a:lnTo>
                  <a:lnTo>
                    <a:pt x="1118" y="1614"/>
                  </a:lnTo>
                  <a:lnTo>
                    <a:pt x="1125" y="1606"/>
                  </a:lnTo>
                  <a:lnTo>
                    <a:pt x="1135" y="1599"/>
                  </a:lnTo>
                  <a:lnTo>
                    <a:pt x="1144" y="1589"/>
                  </a:lnTo>
                  <a:lnTo>
                    <a:pt x="1154" y="1580"/>
                  </a:lnTo>
                  <a:lnTo>
                    <a:pt x="1159" y="1576"/>
                  </a:lnTo>
                  <a:lnTo>
                    <a:pt x="1165" y="1572"/>
                  </a:lnTo>
                  <a:lnTo>
                    <a:pt x="1171" y="1568"/>
                  </a:lnTo>
                  <a:lnTo>
                    <a:pt x="1176" y="1564"/>
                  </a:lnTo>
                  <a:lnTo>
                    <a:pt x="1182" y="1561"/>
                  </a:lnTo>
                  <a:lnTo>
                    <a:pt x="1188" y="1559"/>
                  </a:lnTo>
                  <a:lnTo>
                    <a:pt x="1194" y="1555"/>
                  </a:lnTo>
                  <a:lnTo>
                    <a:pt x="1199" y="1555"/>
                  </a:lnTo>
                  <a:lnTo>
                    <a:pt x="1205" y="1551"/>
                  </a:lnTo>
                  <a:lnTo>
                    <a:pt x="1211" y="1551"/>
                  </a:lnTo>
                  <a:lnTo>
                    <a:pt x="1216" y="1549"/>
                  </a:lnTo>
                  <a:lnTo>
                    <a:pt x="1222" y="1549"/>
                  </a:lnTo>
                  <a:lnTo>
                    <a:pt x="1228" y="1547"/>
                  </a:lnTo>
                  <a:lnTo>
                    <a:pt x="1233" y="1545"/>
                  </a:lnTo>
                  <a:lnTo>
                    <a:pt x="1239" y="1545"/>
                  </a:lnTo>
                  <a:lnTo>
                    <a:pt x="1245" y="1543"/>
                  </a:lnTo>
                  <a:lnTo>
                    <a:pt x="1251" y="1542"/>
                  </a:lnTo>
                  <a:lnTo>
                    <a:pt x="1256" y="1542"/>
                  </a:lnTo>
                  <a:lnTo>
                    <a:pt x="1260" y="1540"/>
                  </a:lnTo>
                  <a:lnTo>
                    <a:pt x="1266" y="1540"/>
                  </a:lnTo>
                  <a:lnTo>
                    <a:pt x="1275" y="1538"/>
                  </a:lnTo>
                  <a:lnTo>
                    <a:pt x="1285" y="1534"/>
                  </a:lnTo>
                  <a:lnTo>
                    <a:pt x="1294" y="1532"/>
                  </a:lnTo>
                  <a:lnTo>
                    <a:pt x="1304" y="1530"/>
                  </a:lnTo>
                  <a:lnTo>
                    <a:pt x="1309" y="1526"/>
                  </a:lnTo>
                  <a:lnTo>
                    <a:pt x="1317" y="1524"/>
                  </a:lnTo>
                  <a:lnTo>
                    <a:pt x="1321" y="1521"/>
                  </a:lnTo>
                  <a:lnTo>
                    <a:pt x="1327" y="1521"/>
                  </a:lnTo>
                  <a:lnTo>
                    <a:pt x="1334" y="1517"/>
                  </a:lnTo>
                  <a:lnTo>
                    <a:pt x="1336" y="1517"/>
                  </a:lnTo>
                  <a:lnTo>
                    <a:pt x="1629" y="1321"/>
                  </a:lnTo>
                  <a:lnTo>
                    <a:pt x="1629" y="1323"/>
                  </a:lnTo>
                  <a:lnTo>
                    <a:pt x="1633" y="1327"/>
                  </a:lnTo>
                  <a:lnTo>
                    <a:pt x="1638" y="1333"/>
                  </a:lnTo>
                  <a:lnTo>
                    <a:pt x="1646" y="1344"/>
                  </a:lnTo>
                  <a:lnTo>
                    <a:pt x="1650" y="1348"/>
                  </a:lnTo>
                  <a:lnTo>
                    <a:pt x="1653" y="1353"/>
                  </a:lnTo>
                  <a:lnTo>
                    <a:pt x="1659" y="1359"/>
                  </a:lnTo>
                  <a:lnTo>
                    <a:pt x="1665" y="1367"/>
                  </a:lnTo>
                  <a:lnTo>
                    <a:pt x="1669" y="1372"/>
                  </a:lnTo>
                  <a:lnTo>
                    <a:pt x="1674" y="1380"/>
                  </a:lnTo>
                  <a:lnTo>
                    <a:pt x="1680" y="1388"/>
                  </a:lnTo>
                  <a:lnTo>
                    <a:pt x="1688" y="1397"/>
                  </a:lnTo>
                  <a:lnTo>
                    <a:pt x="1693" y="1405"/>
                  </a:lnTo>
                  <a:lnTo>
                    <a:pt x="1699" y="1412"/>
                  </a:lnTo>
                  <a:lnTo>
                    <a:pt x="1707" y="1422"/>
                  </a:lnTo>
                  <a:lnTo>
                    <a:pt x="1712" y="1429"/>
                  </a:lnTo>
                  <a:lnTo>
                    <a:pt x="1718" y="1439"/>
                  </a:lnTo>
                  <a:lnTo>
                    <a:pt x="1724" y="1447"/>
                  </a:lnTo>
                  <a:lnTo>
                    <a:pt x="1731" y="1456"/>
                  </a:lnTo>
                  <a:lnTo>
                    <a:pt x="1737" y="1464"/>
                  </a:lnTo>
                  <a:lnTo>
                    <a:pt x="1743" y="1471"/>
                  </a:lnTo>
                  <a:lnTo>
                    <a:pt x="1748" y="1481"/>
                  </a:lnTo>
                  <a:lnTo>
                    <a:pt x="1754" y="1488"/>
                  </a:lnTo>
                  <a:lnTo>
                    <a:pt x="1762" y="1498"/>
                  </a:lnTo>
                  <a:lnTo>
                    <a:pt x="1768" y="1505"/>
                  </a:lnTo>
                  <a:lnTo>
                    <a:pt x="1773" y="1513"/>
                  </a:lnTo>
                  <a:lnTo>
                    <a:pt x="1777" y="1521"/>
                  </a:lnTo>
                  <a:lnTo>
                    <a:pt x="1783" y="1528"/>
                  </a:lnTo>
                  <a:lnTo>
                    <a:pt x="1787" y="1534"/>
                  </a:lnTo>
                  <a:lnTo>
                    <a:pt x="1790" y="1540"/>
                  </a:lnTo>
                  <a:lnTo>
                    <a:pt x="1794" y="1545"/>
                  </a:lnTo>
                  <a:lnTo>
                    <a:pt x="1800" y="1551"/>
                  </a:lnTo>
                  <a:lnTo>
                    <a:pt x="1804" y="1557"/>
                  </a:lnTo>
                  <a:lnTo>
                    <a:pt x="1807" y="1561"/>
                  </a:lnTo>
                  <a:lnTo>
                    <a:pt x="1813" y="1566"/>
                  </a:lnTo>
                  <a:lnTo>
                    <a:pt x="1817" y="1570"/>
                  </a:lnTo>
                  <a:lnTo>
                    <a:pt x="1825" y="1578"/>
                  </a:lnTo>
                  <a:lnTo>
                    <a:pt x="1834" y="1583"/>
                  </a:lnTo>
                  <a:lnTo>
                    <a:pt x="1844" y="1589"/>
                  </a:lnTo>
                  <a:lnTo>
                    <a:pt x="1851" y="1595"/>
                  </a:lnTo>
                  <a:lnTo>
                    <a:pt x="1857" y="1599"/>
                  </a:lnTo>
                  <a:lnTo>
                    <a:pt x="1864" y="1602"/>
                  </a:lnTo>
                  <a:lnTo>
                    <a:pt x="1870" y="1604"/>
                  </a:lnTo>
                  <a:lnTo>
                    <a:pt x="1876" y="1606"/>
                  </a:lnTo>
                  <a:lnTo>
                    <a:pt x="1882" y="1610"/>
                  </a:lnTo>
                  <a:lnTo>
                    <a:pt x="1885" y="1610"/>
                  </a:lnTo>
                  <a:lnTo>
                    <a:pt x="1978" y="1562"/>
                  </a:lnTo>
                  <a:lnTo>
                    <a:pt x="2081" y="1376"/>
                  </a:lnTo>
                  <a:lnTo>
                    <a:pt x="2087" y="1374"/>
                  </a:lnTo>
                  <a:lnTo>
                    <a:pt x="2091" y="1371"/>
                  </a:lnTo>
                  <a:lnTo>
                    <a:pt x="2098" y="1367"/>
                  </a:lnTo>
                  <a:lnTo>
                    <a:pt x="2106" y="1361"/>
                  </a:lnTo>
                  <a:lnTo>
                    <a:pt x="2115" y="1355"/>
                  </a:lnTo>
                  <a:lnTo>
                    <a:pt x="2123" y="1350"/>
                  </a:lnTo>
                  <a:lnTo>
                    <a:pt x="2132" y="1342"/>
                  </a:lnTo>
                  <a:lnTo>
                    <a:pt x="2140" y="1333"/>
                  </a:lnTo>
                  <a:lnTo>
                    <a:pt x="2148" y="1325"/>
                  </a:lnTo>
                  <a:lnTo>
                    <a:pt x="2155" y="1315"/>
                  </a:lnTo>
                  <a:lnTo>
                    <a:pt x="2161" y="1308"/>
                  </a:lnTo>
                  <a:lnTo>
                    <a:pt x="2165" y="1298"/>
                  </a:lnTo>
                  <a:lnTo>
                    <a:pt x="2165" y="1289"/>
                  </a:lnTo>
                  <a:lnTo>
                    <a:pt x="2163" y="1279"/>
                  </a:lnTo>
                  <a:lnTo>
                    <a:pt x="2159" y="1270"/>
                  </a:lnTo>
                  <a:lnTo>
                    <a:pt x="2151" y="1260"/>
                  </a:lnTo>
                  <a:lnTo>
                    <a:pt x="2144" y="1253"/>
                  </a:lnTo>
                  <a:lnTo>
                    <a:pt x="2138" y="1245"/>
                  </a:lnTo>
                  <a:lnTo>
                    <a:pt x="2132" y="1239"/>
                  </a:lnTo>
                  <a:lnTo>
                    <a:pt x="2127" y="1234"/>
                  </a:lnTo>
                  <a:lnTo>
                    <a:pt x="2121" y="1228"/>
                  </a:lnTo>
                  <a:lnTo>
                    <a:pt x="2115" y="1224"/>
                  </a:lnTo>
                  <a:lnTo>
                    <a:pt x="2111" y="1222"/>
                  </a:lnTo>
                  <a:lnTo>
                    <a:pt x="2102" y="1217"/>
                  </a:lnTo>
                  <a:lnTo>
                    <a:pt x="2096" y="1215"/>
                  </a:lnTo>
                  <a:lnTo>
                    <a:pt x="2092" y="1213"/>
                  </a:lnTo>
                  <a:lnTo>
                    <a:pt x="2091" y="1213"/>
                  </a:lnTo>
                  <a:lnTo>
                    <a:pt x="2091" y="1209"/>
                  </a:lnTo>
                  <a:lnTo>
                    <a:pt x="2092" y="1201"/>
                  </a:lnTo>
                  <a:lnTo>
                    <a:pt x="2092" y="1194"/>
                  </a:lnTo>
                  <a:lnTo>
                    <a:pt x="2092" y="1186"/>
                  </a:lnTo>
                  <a:lnTo>
                    <a:pt x="2094" y="1177"/>
                  </a:lnTo>
                  <a:lnTo>
                    <a:pt x="2096" y="1169"/>
                  </a:lnTo>
                  <a:lnTo>
                    <a:pt x="2096" y="1163"/>
                  </a:lnTo>
                  <a:lnTo>
                    <a:pt x="2096" y="1160"/>
                  </a:lnTo>
                  <a:lnTo>
                    <a:pt x="2096" y="1154"/>
                  </a:lnTo>
                  <a:lnTo>
                    <a:pt x="2096" y="1148"/>
                  </a:lnTo>
                  <a:lnTo>
                    <a:pt x="2096" y="1142"/>
                  </a:lnTo>
                  <a:lnTo>
                    <a:pt x="2098" y="1137"/>
                  </a:lnTo>
                  <a:lnTo>
                    <a:pt x="2098" y="1131"/>
                  </a:lnTo>
                  <a:lnTo>
                    <a:pt x="2100" y="1123"/>
                  </a:lnTo>
                  <a:lnTo>
                    <a:pt x="2100" y="1118"/>
                  </a:lnTo>
                  <a:lnTo>
                    <a:pt x="2100" y="1110"/>
                  </a:lnTo>
                  <a:lnTo>
                    <a:pt x="2100" y="1104"/>
                  </a:lnTo>
                  <a:lnTo>
                    <a:pt x="2102" y="1097"/>
                  </a:lnTo>
                  <a:lnTo>
                    <a:pt x="2102" y="1089"/>
                  </a:lnTo>
                  <a:lnTo>
                    <a:pt x="2102" y="1084"/>
                  </a:lnTo>
                  <a:lnTo>
                    <a:pt x="2102" y="1076"/>
                  </a:lnTo>
                  <a:lnTo>
                    <a:pt x="2104" y="1070"/>
                  </a:lnTo>
                  <a:lnTo>
                    <a:pt x="2104" y="1061"/>
                  </a:lnTo>
                  <a:lnTo>
                    <a:pt x="2104" y="1053"/>
                  </a:lnTo>
                  <a:lnTo>
                    <a:pt x="2104" y="1046"/>
                  </a:lnTo>
                  <a:lnTo>
                    <a:pt x="2104" y="1038"/>
                  </a:lnTo>
                  <a:lnTo>
                    <a:pt x="2104" y="1030"/>
                  </a:lnTo>
                  <a:lnTo>
                    <a:pt x="2104" y="1023"/>
                  </a:lnTo>
                  <a:lnTo>
                    <a:pt x="2104" y="1015"/>
                  </a:lnTo>
                  <a:lnTo>
                    <a:pt x="2104" y="1008"/>
                  </a:lnTo>
                  <a:lnTo>
                    <a:pt x="2102" y="1000"/>
                  </a:lnTo>
                  <a:lnTo>
                    <a:pt x="2102" y="992"/>
                  </a:lnTo>
                  <a:lnTo>
                    <a:pt x="2102" y="983"/>
                  </a:lnTo>
                  <a:lnTo>
                    <a:pt x="2102" y="975"/>
                  </a:lnTo>
                  <a:lnTo>
                    <a:pt x="2102" y="968"/>
                  </a:lnTo>
                  <a:lnTo>
                    <a:pt x="2102" y="960"/>
                  </a:lnTo>
                  <a:lnTo>
                    <a:pt x="2102" y="952"/>
                  </a:lnTo>
                  <a:lnTo>
                    <a:pt x="2102" y="945"/>
                  </a:lnTo>
                  <a:lnTo>
                    <a:pt x="2100" y="937"/>
                  </a:lnTo>
                  <a:lnTo>
                    <a:pt x="2100" y="930"/>
                  </a:lnTo>
                  <a:lnTo>
                    <a:pt x="2098" y="922"/>
                  </a:lnTo>
                  <a:lnTo>
                    <a:pt x="2098" y="913"/>
                  </a:lnTo>
                  <a:lnTo>
                    <a:pt x="2096" y="905"/>
                  </a:lnTo>
                  <a:lnTo>
                    <a:pt x="2096" y="899"/>
                  </a:lnTo>
                  <a:lnTo>
                    <a:pt x="2094" y="892"/>
                  </a:lnTo>
                  <a:lnTo>
                    <a:pt x="2094" y="884"/>
                  </a:lnTo>
                  <a:lnTo>
                    <a:pt x="2092" y="876"/>
                  </a:lnTo>
                  <a:lnTo>
                    <a:pt x="2091" y="871"/>
                  </a:lnTo>
                  <a:lnTo>
                    <a:pt x="2089" y="863"/>
                  </a:lnTo>
                  <a:lnTo>
                    <a:pt x="2089" y="857"/>
                  </a:lnTo>
                  <a:lnTo>
                    <a:pt x="2087" y="850"/>
                  </a:lnTo>
                  <a:lnTo>
                    <a:pt x="2085" y="844"/>
                  </a:lnTo>
                  <a:lnTo>
                    <a:pt x="2083" y="838"/>
                  </a:lnTo>
                  <a:lnTo>
                    <a:pt x="2081" y="833"/>
                  </a:lnTo>
                  <a:lnTo>
                    <a:pt x="2079" y="825"/>
                  </a:lnTo>
                  <a:lnTo>
                    <a:pt x="2077" y="819"/>
                  </a:lnTo>
                  <a:lnTo>
                    <a:pt x="2075" y="814"/>
                  </a:lnTo>
                  <a:lnTo>
                    <a:pt x="2073" y="808"/>
                  </a:lnTo>
                  <a:lnTo>
                    <a:pt x="2070" y="802"/>
                  </a:lnTo>
                  <a:lnTo>
                    <a:pt x="2068" y="797"/>
                  </a:lnTo>
                  <a:lnTo>
                    <a:pt x="2066" y="793"/>
                  </a:lnTo>
                  <a:lnTo>
                    <a:pt x="2066" y="789"/>
                  </a:lnTo>
                  <a:lnTo>
                    <a:pt x="2060" y="778"/>
                  </a:lnTo>
                  <a:lnTo>
                    <a:pt x="2058" y="770"/>
                  </a:lnTo>
                  <a:lnTo>
                    <a:pt x="2054" y="760"/>
                  </a:lnTo>
                  <a:lnTo>
                    <a:pt x="2053" y="753"/>
                  </a:lnTo>
                  <a:lnTo>
                    <a:pt x="2049" y="745"/>
                  </a:lnTo>
                  <a:lnTo>
                    <a:pt x="2045" y="738"/>
                  </a:lnTo>
                  <a:lnTo>
                    <a:pt x="2043" y="732"/>
                  </a:lnTo>
                  <a:lnTo>
                    <a:pt x="2041" y="726"/>
                  </a:lnTo>
                  <a:lnTo>
                    <a:pt x="2037" y="721"/>
                  </a:lnTo>
                  <a:lnTo>
                    <a:pt x="2035" y="715"/>
                  </a:lnTo>
                  <a:lnTo>
                    <a:pt x="2034" y="711"/>
                  </a:lnTo>
                  <a:lnTo>
                    <a:pt x="2034" y="707"/>
                  </a:lnTo>
                  <a:lnTo>
                    <a:pt x="2030" y="698"/>
                  </a:lnTo>
                  <a:lnTo>
                    <a:pt x="2026" y="692"/>
                  </a:lnTo>
                  <a:lnTo>
                    <a:pt x="2024" y="686"/>
                  </a:lnTo>
                  <a:lnTo>
                    <a:pt x="2022" y="683"/>
                  </a:lnTo>
                  <a:lnTo>
                    <a:pt x="2020" y="679"/>
                  </a:lnTo>
                  <a:lnTo>
                    <a:pt x="2020" y="677"/>
                  </a:lnTo>
                  <a:lnTo>
                    <a:pt x="1946" y="719"/>
                  </a:lnTo>
                  <a:lnTo>
                    <a:pt x="1946" y="717"/>
                  </a:lnTo>
                  <a:lnTo>
                    <a:pt x="1946" y="715"/>
                  </a:lnTo>
                  <a:lnTo>
                    <a:pt x="1946" y="711"/>
                  </a:lnTo>
                  <a:lnTo>
                    <a:pt x="1946" y="705"/>
                  </a:lnTo>
                  <a:lnTo>
                    <a:pt x="1946" y="700"/>
                  </a:lnTo>
                  <a:lnTo>
                    <a:pt x="1948" y="690"/>
                  </a:lnTo>
                  <a:lnTo>
                    <a:pt x="1948" y="683"/>
                  </a:lnTo>
                  <a:lnTo>
                    <a:pt x="1948" y="675"/>
                  </a:lnTo>
                  <a:lnTo>
                    <a:pt x="1948" y="669"/>
                  </a:lnTo>
                  <a:lnTo>
                    <a:pt x="1948" y="664"/>
                  </a:lnTo>
                  <a:lnTo>
                    <a:pt x="1948" y="658"/>
                  </a:lnTo>
                  <a:lnTo>
                    <a:pt x="1950" y="652"/>
                  </a:lnTo>
                  <a:lnTo>
                    <a:pt x="1950" y="646"/>
                  </a:lnTo>
                  <a:lnTo>
                    <a:pt x="1950" y="641"/>
                  </a:lnTo>
                  <a:lnTo>
                    <a:pt x="1950" y="635"/>
                  </a:lnTo>
                  <a:lnTo>
                    <a:pt x="1950" y="629"/>
                  </a:lnTo>
                  <a:lnTo>
                    <a:pt x="1950" y="622"/>
                  </a:lnTo>
                  <a:lnTo>
                    <a:pt x="1950" y="614"/>
                  </a:lnTo>
                  <a:lnTo>
                    <a:pt x="1950" y="608"/>
                  </a:lnTo>
                  <a:lnTo>
                    <a:pt x="1952" y="603"/>
                  </a:lnTo>
                  <a:lnTo>
                    <a:pt x="1952" y="595"/>
                  </a:lnTo>
                  <a:lnTo>
                    <a:pt x="1952" y="588"/>
                  </a:lnTo>
                  <a:lnTo>
                    <a:pt x="1952" y="582"/>
                  </a:lnTo>
                  <a:lnTo>
                    <a:pt x="1952" y="574"/>
                  </a:lnTo>
                  <a:lnTo>
                    <a:pt x="1952" y="567"/>
                  </a:lnTo>
                  <a:lnTo>
                    <a:pt x="1952" y="559"/>
                  </a:lnTo>
                  <a:lnTo>
                    <a:pt x="1952" y="551"/>
                  </a:lnTo>
                  <a:lnTo>
                    <a:pt x="1952" y="544"/>
                  </a:lnTo>
                  <a:lnTo>
                    <a:pt x="1952" y="536"/>
                  </a:lnTo>
                  <a:lnTo>
                    <a:pt x="1952" y="531"/>
                  </a:lnTo>
                  <a:lnTo>
                    <a:pt x="1952" y="523"/>
                  </a:lnTo>
                  <a:lnTo>
                    <a:pt x="1952" y="515"/>
                  </a:lnTo>
                  <a:lnTo>
                    <a:pt x="1950" y="508"/>
                  </a:lnTo>
                  <a:lnTo>
                    <a:pt x="1950" y="502"/>
                  </a:lnTo>
                  <a:lnTo>
                    <a:pt x="1950" y="494"/>
                  </a:lnTo>
                  <a:lnTo>
                    <a:pt x="1950" y="487"/>
                  </a:lnTo>
                  <a:lnTo>
                    <a:pt x="1950" y="479"/>
                  </a:lnTo>
                  <a:lnTo>
                    <a:pt x="1950" y="472"/>
                  </a:lnTo>
                  <a:lnTo>
                    <a:pt x="1950" y="464"/>
                  </a:lnTo>
                  <a:lnTo>
                    <a:pt x="1950" y="458"/>
                  </a:lnTo>
                  <a:lnTo>
                    <a:pt x="1948" y="451"/>
                  </a:lnTo>
                  <a:lnTo>
                    <a:pt x="1948" y="445"/>
                  </a:lnTo>
                  <a:lnTo>
                    <a:pt x="1946" y="437"/>
                  </a:lnTo>
                  <a:lnTo>
                    <a:pt x="1946" y="432"/>
                  </a:lnTo>
                  <a:lnTo>
                    <a:pt x="1944" y="426"/>
                  </a:lnTo>
                  <a:lnTo>
                    <a:pt x="1944" y="420"/>
                  </a:lnTo>
                  <a:lnTo>
                    <a:pt x="1942" y="413"/>
                  </a:lnTo>
                  <a:lnTo>
                    <a:pt x="1942" y="407"/>
                  </a:lnTo>
                  <a:lnTo>
                    <a:pt x="1940" y="401"/>
                  </a:lnTo>
                  <a:lnTo>
                    <a:pt x="1940" y="396"/>
                  </a:lnTo>
                  <a:lnTo>
                    <a:pt x="1939" y="392"/>
                  </a:lnTo>
                  <a:lnTo>
                    <a:pt x="1939" y="386"/>
                  </a:lnTo>
                  <a:lnTo>
                    <a:pt x="1935" y="378"/>
                  </a:lnTo>
                  <a:lnTo>
                    <a:pt x="1933" y="371"/>
                  </a:lnTo>
                  <a:lnTo>
                    <a:pt x="1929" y="361"/>
                  </a:lnTo>
                  <a:lnTo>
                    <a:pt x="1921" y="354"/>
                  </a:lnTo>
                  <a:lnTo>
                    <a:pt x="1916" y="344"/>
                  </a:lnTo>
                  <a:lnTo>
                    <a:pt x="1910" y="337"/>
                  </a:lnTo>
                  <a:lnTo>
                    <a:pt x="1901" y="329"/>
                  </a:lnTo>
                  <a:lnTo>
                    <a:pt x="1893" y="320"/>
                  </a:lnTo>
                  <a:lnTo>
                    <a:pt x="1883" y="312"/>
                  </a:lnTo>
                  <a:lnTo>
                    <a:pt x="1874" y="304"/>
                  </a:lnTo>
                  <a:lnTo>
                    <a:pt x="1868" y="299"/>
                  </a:lnTo>
                  <a:lnTo>
                    <a:pt x="1863" y="295"/>
                  </a:lnTo>
                  <a:lnTo>
                    <a:pt x="1857" y="291"/>
                  </a:lnTo>
                  <a:lnTo>
                    <a:pt x="1849" y="287"/>
                  </a:lnTo>
                  <a:lnTo>
                    <a:pt x="1845" y="282"/>
                  </a:lnTo>
                  <a:lnTo>
                    <a:pt x="1838" y="280"/>
                  </a:lnTo>
                  <a:lnTo>
                    <a:pt x="1832" y="274"/>
                  </a:lnTo>
                  <a:lnTo>
                    <a:pt x="1826" y="270"/>
                  </a:lnTo>
                  <a:lnTo>
                    <a:pt x="1821" y="266"/>
                  </a:lnTo>
                  <a:lnTo>
                    <a:pt x="1815" y="263"/>
                  </a:lnTo>
                  <a:lnTo>
                    <a:pt x="1809" y="259"/>
                  </a:lnTo>
                  <a:lnTo>
                    <a:pt x="1804" y="255"/>
                  </a:lnTo>
                  <a:lnTo>
                    <a:pt x="1796" y="251"/>
                  </a:lnTo>
                  <a:lnTo>
                    <a:pt x="1790" y="247"/>
                  </a:lnTo>
                  <a:lnTo>
                    <a:pt x="1785" y="244"/>
                  </a:lnTo>
                  <a:lnTo>
                    <a:pt x="1779" y="242"/>
                  </a:lnTo>
                  <a:lnTo>
                    <a:pt x="1773" y="236"/>
                  </a:lnTo>
                  <a:lnTo>
                    <a:pt x="1768" y="232"/>
                  </a:lnTo>
                  <a:lnTo>
                    <a:pt x="1760" y="228"/>
                  </a:lnTo>
                  <a:lnTo>
                    <a:pt x="1754" y="226"/>
                  </a:lnTo>
                  <a:lnTo>
                    <a:pt x="1748" y="223"/>
                  </a:lnTo>
                  <a:lnTo>
                    <a:pt x="1743" y="219"/>
                  </a:lnTo>
                  <a:lnTo>
                    <a:pt x="1737" y="217"/>
                  </a:lnTo>
                  <a:lnTo>
                    <a:pt x="1731" y="213"/>
                  </a:lnTo>
                  <a:lnTo>
                    <a:pt x="1726" y="211"/>
                  </a:lnTo>
                  <a:lnTo>
                    <a:pt x="1720" y="207"/>
                  </a:lnTo>
                  <a:lnTo>
                    <a:pt x="1714" y="204"/>
                  </a:lnTo>
                  <a:lnTo>
                    <a:pt x="1710" y="202"/>
                  </a:lnTo>
                  <a:lnTo>
                    <a:pt x="1701" y="196"/>
                  </a:lnTo>
                  <a:lnTo>
                    <a:pt x="1691" y="192"/>
                  </a:lnTo>
                  <a:lnTo>
                    <a:pt x="1682" y="187"/>
                  </a:lnTo>
                  <a:lnTo>
                    <a:pt x="1674" y="183"/>
                  </a:lnTo>
                  <a:lnTo>
                    <a:pt x="1669" y="181"/>
                  </a:lnTo>
                  <a:lnTo>
                    <a:pt x="1663" y="179"/>
                  </a:lnTo>
                  <a:lnTo>
                    <a:pt x="1655" y="175"/>
                  </a:lnTo>
                  <a:lnTo>
                    <a:pt x="1653" y="173"/>
                  </a:lnTo>
                  <a:lnTo>
                    <a:pt x="1367" y="130"/>
                  </a:lnTo>
                  <a:lnTo>
                    <a:pt x="1279" y="88"/>
                  </a:lnTo>
                  <a:lnTo>
                    <a:pt x="1277" y="88"/>
                  </a:lnTo>
                  <a:lnTo>
                    <a:pt x="1271" y="92"/>
                  </a:lnTo>
                  <a:lnTo>
                    <a:pt x="1268" y="92"/>
                  </a:lnTo>
                  <a:lnTo>
                    <a:pt x="1264" y="95"/>
                  </a:lnTo>
                  <a:lnTo>
                    <a:pt x="1258" y="97"/>
                  </a:lnTo>
                  <a:lnTo>
                    <a:pt x="1254" y="101"/>
                  </a:lnTo>
                  <a:lnTo>
                    <a:pt x="1247" y="105"/>
                  </a:lnTo>
                  <a:lnTo>
                    <a:pt x="1239" y="107"/>
                  </a:lnTo>
                  <a:lnTo>
                    <a:pt x="1232" y="111"/>
                  </a:lnTo>
                  <a:lnTo>
                    <a:pt x="1222" y="114"/>
                  </a:lnTo>
                  <a:lnTo>
                    <a:pt x="1213" y="116"/>
                  </a:lnTo>
                  <a:lnTo>
                    <a:pt x="1203" y="120"/>
                  </a:lnTo>
                  <a:lnTo>
                    <a:pt x="1197" y="122"/>
                  </a:lnTo>
                  <a:lnTo>
                    <a:pt x="1192" y="124"/>
                  </a:lnTo>
                  <a:lnTo>
                    <a:pt x="1186" y="126"/>
                  </a:lnTo>
                  <a:lnTo>
                    <a:pt x="1182" y="130"/>
                  </a:lnTo>
                  <a:lnTo>
                    <a:pt x="1175" y="130"/>
                  </a:lnTo>
                  <a:lnTo>
                    <a:pt x="1169" y="131"/>
                  </a:lnTo>
                  <a:lnTo>
                    <a:pt x="1163" y="131"/>
                  </a:lnTo>
                  <a:lnTo>
                    <a:pt x="1157" y="131"/>
                  </a:lnTo>
                  <a:lnTo>
                    <a:pt x="1152" y="131"/>
                  </a:lnTo>
                  <a:lnTo>
                    <a:pt x="1146" y="131"/>
                  </a:lnTo>
                  <a:lnTo>
                    <a:pt x="1140" y="131"/>
                  </a:lnTo>
                  <a:lnTo>
                    <a:pt x="1135" y="133"/>
                  </a:lnTo>
                  <a:lnTo>
                    <a:pt x="1129" y="131"/>
                  </a:lnTo>
                  <a:lnTo>
                    <a:pt x="1123" y="131"/>
                  </a:lnTo>
                  <a:lnTo>
                    <a:pt x="1118" y="131"/>
                  </a:lnTo>
                  <a:lnTo>
                    <a:pt x="1112" y="131"/>
                  </a:lnTo>
                  <a:lnTo>
                    <a:pt x="1102" y="131"/>
                  </a:lnTo>
                  <a:lnTo>
                    <a:pt x="1095" y="131"/>
                  </a:lnTo>
                  <a:lnTo>
                    <a:pt x="1085" y="130"/>
                  </a:lnTo>
                  <a:lnTo>
                    <a:pt x="1078" y="130"/>
                  </a:lnTo>
                  <a:lnTo>
                    <a:pt x="1070" y="126"/>
                  </a:lnTo>
                  <a:lnTo>
                    <a:pt x="1064" y="126"/>
                  </a:lnTo>
                  <a:lnTo>
                    <a:pt x="1055" y="124"/>
                  </a:lnTo>
                  <a:lnTo>
                    <a:pt x="1053" y="124"/>
                  </a:lnTo>
                  <a:lnTo>
                    <a:pt x="996" y="92"/>
                  </a:lnTo>
                  <a:lnTo>
                    <a:pt x="983" y="4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Freeform 246"/>
            <p:cNvSpPr>
              <a:spLocks/>
            </p:cNvSpPr>
            <p:nvPr/>
          </p:nvSpPr>
          <p:spPr bwMode="auto">
            <a:xfrm>
              <a:off x="3703" y="2286"/>
              <a:ext cx="244" cy="208"/>
            </a:xfrm>
            <a:custGeom>
              <a:avLst/>
              <a:gdLst>
                <a:gd name="T0" fmla="*/ 237 w 489"/>
                <a:gd name="T1" fmla="*/ 30 h 416"/>
                <a:gd name="T2" fmla="*/ 234 w 489"/>
                <a:gd name="T3" fmla="*/ 40 h 416"/>
                <a:gd name="T4" fmla="*/ 232 w 489"/>
                <a:gd name="T5" fmla="*/ 49 h 416"/>
                <a:gd name="T6" fmla="*/ 229 w 489"/>
                <a:gd name="T7" fmla="*/ 56 h 416"/>
                <a:gd name="T8" fmla="*/ 227 w 489"/>
                <a:gd name="T9" fmla="*/ 65 h 416"/>
                <a:gd name="T10" fmla="*/ 224 w 489"/>
                <a:gd name="T11" fmla="*/ 73 h 416"/>
                <a:gd name="T12" fmla="*/ 221 w 489"/>
                <a:gd name="T13" fmla="*/ 83 h 416"/>
                <a:gd name="T14" fmla="*/ 218 w 489"/>
                <a:gd name="T15" fmla="*/ 92 h 416"/>
                <a:gd name="T16" fmla="*/ 216 w 489"/>
                <a:gd name="T17" fmla="*/ 102 h 416"/>
                <a:gd name="T18" fmla="*/ 213 w 489"/>
                <a:gd name="T19" fmla="*/ 111 h 416"/>
                <a:gd name="T20" fmla="*/ 209 w 489"/>
                <a:gd name="T21" fmla="*/ 120 h 416"/>
                <a:gd name="T22" fmla="*/ 205 w 489"/>
                <a:gd name="T23" fmla="*/ 130 h 416"/>
                <a:gd name="T24" fmla="*/ 202 w 489"/>
                <a:gd name="T25" fmla="*/ 140 h 416"/>
                <a:gd name="T26" fmla="*/ 198 w 489"/>
                <a:gd name="T27" fmla="*/ 148 h 416"/>
                <a:gd name="T28" fmla="*/ 194 w 489"/>
                <a:gd name="T29" fmla="*/ 161 h 416"/>
                <a:gd name="T30" fmla="*/ 186 w 489"/>
                <a:gd name="T31" fmla="*/ 171 h 416"/>
                <a:gd name="T32" fmla="*/ 180 w 489"/>
                <a:gd name="T33" fmla="*/ 179 h 416"/>
                <a:gd name="T34" fmla="*/ 172 w 489"/>
                <a:gd name="T35" fmla="*/ 185 h 416"/>
                <a:gd name="T36" fmla="*/ 163 w 489"/>
                <a:gd name="T37" fmla="*/ 190 h 416"/>
                <a:gd name="T38" fmla="*/ 153 w 489"/>
                <a:gd name="T39" fmla="*/ 194 h 416"/>
                <a:gd name="T40" fmla="*/ 143 w 489"/>
                <a:gd name="T41" fmla="*/ 198 h 416"/>
                <a:gd name="T42" fmla="*/ 135 w 489"/>
                <a:gd name="T43" fmla="*/ 202 h 416"/>
                <a:gd name="T44" fmla="*/ 126 w 489"/>
                <a:gd name="T45" fmla="*/ 204 h 416"/>
                <a:gd name="T46" fmla="*/ 113 w 489"/>
                <a:gd name="T47" fmla="*/ 206 h 416"/>
                <a:gd name="T48" fmla="*/ 108 w 489"/>
                <a:gd name="T49" fmla="*/ 208 h 416"/>
                <a:gd name="T50" fmla="*/ 30 w 489"/>
                <a:gd name="T51" fmla="*/ 138 h 416"/>
                <a:gd name="T52" fmla="*/ 27 w 489"/>
                <a:gd name="T53" fmla="*/ 132 h 416"/>
                <a:gd name="T54" fmla="*/ 24 w 489"/>
                <a:gd name="T55" fmla="*/ 123 h 416"/>
                <a:gd name="T56" fmla="*/ 21 w 489"/>
                <a:gd name="T57" fmla="*/ 116 h 416"/>
                <a:gd name="T58" fmla="*/ 18 w 489"/>
                <a:gd name="T59" fmla="*/ 108 h 416"/>
                <a:gd name="T60" fmla="*/ 13 w 489"/>
                <a:gd name="T61" fmla="*/ 98 h 416"/>
                <a:gd name="T62" fmla="*/ 10 w 489"/>
                <a:gd name="T63" fmla="*/ 89 h 416"/>
                <a:gd name="T64" fmla="*/ 7 w 489"/>
                <a:gd name="T65" fmla="*/ 79 h 416"/>
                <a:gd name="T66" fmla="*/ 5 w 489"/>
                <a:gd name="T67" fmla="*/ 71 h 416"/>
                <a:gd name="T68" fmla="*/ 3 w 489"/>
                <a:gd name="T69" fmla="*/ 57 h 416"/>
                <a:gd name="T70" fmla="*/ 1 w 489"/>
                <a:gd name="T71" fmla="*/ 44 h 416"/>
                <a:gd name="T72" fmla="*/ 0 w 489"/>
                <a:gd name="T73" fmla="*/ 31 h 416"/>
                <a:gd name="T74" fmla="*/ 1 w 489"/>
                <a:gd name="T75" fmla="*/ 22 h 416"/>
                <a:gd name="T76" fmla="*/ 6 w 489"/>
                <a:gd name="T77" fmla="*/ 13 h 416"/>
                <a:gd name="T78" fmla="*/ 16 w 489"/>
                <a:gd name="T79" fmla="*/ 12 h 416"/>
                <a:gd name="T80" fmla="*/ 26 w 489"/>
                <a:gd name="T81" fmla="*/ 14 h 416"/>
                <a:gd name="T82" fmla="*/ 35 w 489"/>
                <a:gd name="T83" fmla="*/ 16 h 416"/>
                <a:gd name="T84" fmla="*/ 44 w 489"/>
                <a:gd name="T85" fmla="*/ 19 h 416"/>
                <a:gd name="T86" fmla="*/ 52 w 489"/>
                <a:gd name="T87" fmla="*/ 22 h 416"/>
                <a:gd name="T88" fmla="*/ 61 w 489"/>
                <a:gd name="T89" fmla="*/ 25 h 416"/>
                <a:gd name="T90" fmla="*/ 69 w 489"/>
                <a:gd name="T91" fmla="*/ 27 h 416"/>
                <a:gd name="T92" fmla="*/ 78 w 489"/>
                <a:gd name="T93" fmla="*/ 28 h 416"/>
                <a:gd name="T94" fmla="*/ 90 w 489"/>
                <a:gd name="T95" fmla="*/ 30 h 416"/>
                <a:gd name="T96" fmla="*/ 102 w 489"/>
                <a:gd name="T97" fmla="*/ 28 h 416"/>
                <a:gd name="T98" fmla="*/ 111 w 489"/>
                <a:gd name="T99" fmla="*/ 27 h 416"/>
                <a:gd name="T100" fmla="*/ 121 w 489"/>
                <a:gd name="T101" fmla="*/ 25 h 416"/>
                <a:gd name="T102" fmla="*/ 131 w 489"/>
                <a:gd name="T103" fmla="*/ 23 h 416"/>
                <a:gd name="T104" fmla="*/ 140 w 489"/>
                <a:gd name="T105" fmla="*/ 20 h 416"/>
                <a:gd name="T106" fmla="*/ 148 w 489"/>
                <a:gd name="T107" fmla="*/ 17 h 416"/>
                <a:gd name="T108" fmla="*/ 157 w 489"/>
                <a:gd name="T109" fmla="*/ 15 h 416"/>
                <a:gd name="T110" fmla="*/ 165 w 489"/>
                <a:gd name="T111" fmla="*/ 13 h 416"/>
                <a:gd name="T112" fmla="*/ 244 w 489"/>
                <a:gd name="T113" fmla="*/ 0 h 4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89"/>
                <a:gd name="T172" fmla="*/ 0 h 416"/>
                <a:gd name="T173" fmla="*/ 489 w 489"/>
                <a:gd name="T174" fmla="*/ 416 h 41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89" h="416">
                  <a:moveTo>
                    <a:pt x="477" y="49"/>
                  </a:moveTo>
                  <a:lnTo>
                    <a:pt x="477" y="51"/>
                  </a:lnTo>
                  <a:lnTo>
                    <a:pt x="475" y="61"/>
                  </a:lnTo>
                  <a:lnTo>
                    <a:pt x="473" y="65"/>
                  </a:lnTo>
                  <a:lnTo>
                    <a:pt x="472" y="72"/>
                  </a:lnTo>
                  <a:lnTo>
                    <a:pt x="468" y="80"/>
                  </a:lnTo>
                  <a:lnTo>
                    <a:pt x="468" y="87"/>
                  </a:lnTo>
                  <a:lnTo>
                    <a:pt x="466" y="91"/>
                  </a:lnTo>
                  <a:lnTo>
                    <a:pt x="464" y="97"/>
                  </a:lnTo>
                  <a:lnTo>
                    <a:pt x="462" y="101"/>
                  </a:lnTo>
                  <a:lnTo>
                    <a:pt x="462" y="106"/>
                  </a:lnTo>
                  <a:lnTo>
                    <a:pt x="458" y="112"/>
                  </a:lnTo>
                  <a:lnTo>
                    <a:pt x="458" y="118"/>
                  </a:lnTo>
                  <a:lnTo>
                    <a:pt x="456" y="124"/>
                  </a:lnTo>
                  <a:lnTo>
                    <a:pt x="454" y="129"/>
                  </a:lnTo>
                  <a:lnTo>
                    <a:pt x="453" y="135"/>
                  </a:lnTo>
                  <a:lnTo>
                    <a:pt x="451" y="141"/>
                  </a:lnTo>
                  <a:lnTo>
                    <a:pt x="449" y="146"/>
                  </a:lnTo>
                  <a:lnTo>
                    <a:pt x="447" y="152"/>
                  </a:lnTo>
                  <a:lnTo>
                    <a:pt x="445" y="158"/>
                  </a:lnTo>
                  <a:lnTo>
                    <a:pt x="443" y="165"/>
                  </a:lnTo>
                  <a:lnTo>
                    <a:pt x="441" y="171"/>
                  </a:lnTo>
                  <a:lnTo>
                    <a:pt x="441" y="179"/>
                  </a:lnTo>
                  <a:lnTo>
                    <a:pt x="437" y="184"/>
                  </a:lnTo>
                  <a:lnTo>
                    <a:pt x="435" y="190"/>
                  </a:lnTo>
                  <a:lnTo>
                    <a:pt x="434" y="198"/>
                  </a:lnTo>
                  <a:lnTo>
                    <a:pt x="432" y="203"/>
                  </a:lnTo>
                  <a:lnTo>
                    <a:pt x="430" y="209"/>
                  </a:lnTo>
                  <a:lnTo>
                    <a:pt x="428" y="217"/>
                  </a:lnTo>
                  <a:lnTo>
                    <a:pt x="426" y="222"/>
                  </a:lnTo>
                  <a:lnTo>
                    <a:pt x="424" y="230"/>
                  </a:lnTo>
                  <a:lnTo>
                    <a:pt x="420" y="236"/>
                  </a:lnTo>
                  <a:lnTo>
                    <a:pt x="418" y="241"/>
                  </a:lnTo>
                  <a:lnTo>
                    <a:pt x="416" y="247"/>
                  </a:lnTo>
                  <a:lnTo>
                    <a:pt x="414" y="255"/>
                  </a:lnTo>
                  <a:lnTo>
                    <a:pt x="411" y="260"/>
                  </a:lnTo>
                  <a:lnTo>
                    <a:pt x="409" y="266"/>
                  </a:lnTo>
                  <a:lnTo>
                    <a:pt x="407" y="272"/>
                  </a:lnTo>
                  <a:lnTo>
                    <a:pt x="405" y="279"/>
                  </a:lnTo>
                  <a:lnTo>
                    <a:pt x="403" y="283"/>
                  </a:lnTo>
                  <a:lnTo>
                    <a:pt x="401" y="289"/>
                  </a:lnTo>
                  <a:lnTo>
                    <a:pt x="397" y="295"/>
                  </a:lnTo>
                  <a:lnTo>
                    <a:pt x="395" y="300"/>
                  </a:lnTo>
                  <a:lnTo>
                    <a:pt x="392" y="310"/>
                  </a:lnTo>
                  <a:lnTo>
                    <a:pt x="388" y="321"/>
                  </a:lnTo>
                  <a:lnTo>
                    <a:pt x="382" y="327"/>
                  </a:lnTo>
                  <a:lnTo>
                    <a:pt x="378" y="336"/>
                  </a:lnTo>
                  <a:lnTo>
                    <a:pt x="373" y="342"/>
                  </a:lnTo>
                  <a:lnTo>
                    <a:pt x="371" y="350"/>
                  </a:lnTo>
                  <a:lnTo>
                    <a:pt x="365" y="354"/>
                  </a:lnTo>
                  <a:lnTo>
                    <a:pt x="361" y="357"/>
                  </a:lnTo>
                  <a:lnTo>
                    <a:pt x="356" y="361"/>
                  </a:lnTo>
                  <a:lnTo>
                    <a:pt x="350" y="365"/>
                  </a:lnTo>
                  <a:lnTo>
                    <a:pt x="344" y="369"/>
                  </a:lnTo>
                  <a:lnTo>
                    <a:pt x="338" y="373"/>
                  </a:lnTo>
                  <a:lnTo>
                    <a:pt x="333" y="376"/>
                  </a:lnTo>
                  <a:lnTo>
                    <a:pt x="327" y="380"/>
                  </a:lnTo>
                  <a:lnTo>
                    <a:pt x="319" y="382"/>
                  </a:lnTo>
                  <a:lnTo>
                    <a:pt x="314" y="386"/>
                  </a:lnTo>
                  <a:lnTo>
                    <a:pt x="306" y="388"/>
                  </a:lnTo>
                  <a:lnTo>
                    <a:pt x="300" y="392"/>
                  </a:lnTo>
                  <a:lnTo>
                    <a:pt x="295" y="393"/>
                  </a:lnTo>
                  <a:lnTo>
                    <a:pt x="287" y="395"/>
                  </a:lnTo>
                  <a:lnTo>
                    <a:pt x="281" y="397"/>
                  </a:lnTo>
                  <a:lnTo>
                    <a:pt x="276" y="401"/>
                  </a:lnTo>
                  <a:lnTo>
                    <a:pt x="270" y="403"/>
                  </a:lnTo>
                  <a:lnTo>
                    <a:pt x="264" y="405"/>
                  </a:lnTo>
                  <a:lnTo>
                    <a:pt x="259" y="405"/>
                  </a:lnTo>
                  <a:lnTo>
                    <a:pt x="253" y="407"/>
                  </a:lnTo>
                  <a:lnTo>
                    <a:pt x="242" y="409"/>
                  </a:lnTo>
                  <a:lnTo>
                    <a:pt x="234" y="412"/>
                  </a:lnTo>
                  <a:lnTo>
                    <a:pt x="226" y="412"/>
                  </a:lnTo>
                  <a:lnTo>
                    <a:pt x="221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124" y="393"/>
                  </a:lnTo>
                  <a:lnTo>
                    <a:pt x="93" y="354"/>
                  </a:lnTo>
                  <a:lnTo>
                    <a:pt x="61" y="276"/>
                  </a:lnTo>
                  <a:lnTo>
                    <a:pt x="61" y="274"/>
                  </a:lnTo>
                  <a:lnTo>
                    <a:pt x="59" y="272"/>
                  </a:lnTo>
                  <a:lnTo>
                    <a:pt x="55" y="264"/>
                  </a:lnTo>
                  <a:lnTo>
                    <a:pt x="53" y="257"/>
                  </a:lnTo>
                  <a:lnTo>
                    <a:pt x="50" y="253"/>
                  </a:lnTo>
                  <a:lnTo>
                    <a:pt x="48" y="247"/>
                  </a:lnTo>
                  <a:lnTo>
                    <a:pt x="46" y="243"/>
                  </a:lnTo>
                  <a:lnTo>
                    <a:pt x="44" y="238"/>
                  </a:lnTo>
                  <a:lnTo>
                    <a:pt x="42" y="232"/>
                  </a:lnTo>
                  <a:lnTo>
                    <a:pt x="40" y="226"/>
                  </a:lnTo>
                  <a:lnTo>
                    <a:pt x="38" y="220"/>
                  </a:lnTo>
                  <a:lnTo>
                    <a:pt x="36" y="217"/>
                  </a:lnTo>
                  <a:lnTo>
                    <a:pt x="33" y="209"/>
                  </a:lnTo>
                  <a:lnTo>
                    <a:pt x="31" y="203"/>
                  </a:lnTo>
                  <a:lnTo>
                    <a:pt x="27" y="196"/>
                  </a:lnTo>
                  <a:lnTo>
                    <a:pt x="25" y="190"/>
                  </a:lnTo>
                  <a:lnTo>
                    <a:pt x="23" y="184"/>
                  </a:lnTo>
                  <a:lnTo>
                    <a:pt x="21" y="177"/>
                  </a:lnTo>
                  <a:lnTo>
                    <a:pt x="19" y="171"/>
                  </a:lnTo>
                  <a:lnTo>
                    <a:pt x="17" y="165"/>
                  </a:lnTo>
                  <a:lnTo>
                    <a:pt x="14" y="158"/>
                  </a:lnTo>
                  <a:lnTo>
                    <a:pt x="14" y="152"/>
                  </a:lnTo>
                  <a:lnTo>
                    <a:pt x="12" y="146"/>
                  </a:lnTo>
                  <a:lnTo>
                    <a:pt x="10" y="141"/>
                  </a:lnTo>
                  <a:lnTo>
                    <a:pt x="8" y="131"/>
                  </a:lnTo>
                  <a:lnTo>
                    <a:pt x="8" y="124"/>
                  </a:lnTo>
                  <a:lnTo>
                    <a:pt x="6" y="114"/>
                  </a:lnTo>
                  <a:lnTo>
                    <a:pt x="4" y="105"/>
                  </a:lnTo>
                  <a:lnTo>
                    <a:pt x="2" y="95"/>
                  </a:lnTo>
                  <a:lnTo>
                    <a:pt x="2" y="87"/>
                  </a:lnTo>
                  <a:lnTo>
                    <a:pt x="2" y="8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2" y="57"/>
                  </a:lnTo>
                  <a:lnTo>
                    <a:pt x="2" y="49"/>
                  </a:lnTo>
                  <a:lnTo>
                    <a:pt x="2" y="44"/>
                  </a:lnTo>
                  <a:lnTo>
                    <a:pt x="4" y="38"/>
                  </a:lnTo>
                  <a:lnTo>
                    <a:pt x="6" y="34"/>
                  </a:lnTo>
                  <a:lnTo>
                    <a:pt x="12" y="27"/>
                  </a:lnTo>
                  <a:lnTo>
                    <a:pt x="21" y="25"/>
                  </a:lnTo>
                  <a:lnTo>
                    <a:pt x="25" y="23"/>
                  </a:lnTo>
                  <a:lnTo>
                    <a:pt x="33" y="23"/>
                  </a:lnTo>
                  <a:lnTo>
                    <a:pt x="40" y="25"/>
                  </a:lnTo>
                  <a:lnTo>
                    <a:pt x="50" y="27"/>
                  </a:lnTo>
                  <a:lnTo>
                    <a:pt x="53" y="29"/>
                  </a:lnTo>
                  <a:lnTo>
                    <a:pt x="59" y="30"/>
                  </a:lnTo>
                  <a:lnTo>
                    <a:pt x="65" y="30"/>
                  </a:lnTo>
                  <a:lnTo>
                    <a:pt x="71" y="32"/>
                  </a:lnTo>
                  <a:lnTo>
                    <a:pt x="76" y="34"/>
                  </a:lnTo>
                  <a:lnTo>
                    <a:pt x="82" y="36"/>
                  </a:lnTo>
                  <a:lnTo>
                    <a:pt x="88" y="38"/>
                  </a:lnTo>
                  <a:lnTo>
                    <a:pt x="93" y="42"/>
                  </a:lnTo>
                  <a:lnTo>
                    <a:pt x="99" y="42"/>
                  </a:lnTo>
                  <a:lnTo>
                    <a:pt x="105" y="44"/>
                  </a:lnTo>
                  <a:lnTo>
                    <a:pt x="110" y="46"/>
                  </a:lnTo>
                  <a:lnTo>
                    <a:pt x="116" y="48"/>
                  </a:lnTo>
                  <a:lnTo>
                    <a:pt x="122" y="49"/>
                  </a:lnTo>
                  <a:lnTo>
                    <a:pt x="128" y="51"/>
                  </a:lnTo>
                  <a:lnTo>
                    <a:pt x="133" y="53"/>
                  </a:lnTo>
                  <a:lnTo>
                    <a:pt x="139" y="55"/>
                  </a:lnTo>
                  <a:lnTo>
                    <a:pt x="145" y="55"/>
                  </a:lnTo>
                  <a:lnTo>
                    <a:pt x="150" y="57"/>
                  </a:lnTo>
                  <a:lnTo>
                    <a:pt x="156" y="57"/>
                  </a:lnTo>
                  <a:lnTo>
                    <a:pt x="162" y="59"/>
                  </a:lnTo>
                  <a:lnTo>
                    <a:pt x="171" y="61"/>
                  </a:lnTo>
                  <a:lnTo>
                    <a:pt x="181" y="61"/>
                  </a:lnTo>
                  <a:lnTo>
                    <a:pt x="188" y="61"/>
                  </a:lnTo>
                  <a:lnTo>
                    <a:pt x="200" y="59"/>
                  </a:lnTo>
                  <a:lnTo>
                    <a:pt x="205" y="57"/>
                  </a:lnTo>
                  <a:lnTo>
                    <a:pt x="211" y="57"/>
                  </a:lnTo>
                  <a:lnTo>
                    <a:pt x="217" y="55"/>
                  </a:lnTo>
                  <a:lnTo>
                    <a:pt x="223" y="55"/>
                  </a:lnTo>
                  <a:lnTo>
                    <a:pt x="230" y="53"/>
                  </a:lnTo>
                  <a:lnTo>
                    <a:pt x="234" y="51"/>
                  </a:lnTo>
                  <a:lnTo>
                    <a:pt x="242" y="49"/>
                  </a:lnTo>
                  <a:lnTo>
                    <a:pt x="249" y="49"/>
                  </a:lnTo>
                  <a:lnTo>
                    <a:pt x="255" y="48"/>
                  </a:lnTo>
                  <a:lnTo>
                    <a:pt x="262" y="46"/>
                  </a:lnTo>
                  <a:lnTo>
                    <a:pt x="268" y="44"/>
                  </a:lnTo>
                  <a:lnTo>
                    <a:pt x="276" y="44"/>
                  </a:lnTo>
                  <a:lnTo>
                    <a:pt x="280" y="40"/>
                  </a:lnTo>
                  <a:lnTo>
                    <a:pt x="285" y="38"/>
                  </a:lnTo>
                  <a:lnTo>
                    <a:pt x="291" y="36"/>
                  </a:lnTo>
                  <a:lnTo>
                    <a:pt x="297" y="34"/>
                  </a:lnTo>
                  <a:lnTo>
                    <a:pt x="302" y="32"/>
                  </a:lnTo>
                  <a:lnTo>
                    <a:pt x="308" y="32"/>
                  </a:lnTo>
                  <a:lnTo>
                    <a:pt x="314" y="30"/>
                  </a:lnTo>
                  <a:lnTo>
                    <a:pt x="318" y="29"/>
                  </a:lnTo>
                  <a:lnTo>
                    <a:pt x="325" y="27"/>
                  </a:lnTo>
                  <a:lnTo>
                    <a:pt x="331" y="25"/>
                  </a:lnTo>
                  <a:lnTo>
                    <a:pt x="335" y="25"/>
                  </a:lnTo>
                  <a:lnTo>
                    <a:pt x="337" y="25"/>
                  </a:lnTo>
                  <a:lnTo>
                    <a:pt x="489" y="0"/>
                  </a:lnTo>
                  <a:lnTo>
                    <a:pt x="477" y="49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Freeform 247"/>
            <p:cNvSpPr>
              <a:spLocks/>
            </p:cNvSpPr>
            <p:nvPr/>
          </p:nvSpPr>
          <p:spPr bwMode="auto">
            <a:xfrm>
              <a:off x="3646" y="2038"/>
              <a:ext cx="338" cy="286"/>
            </a:xfrm>
            <a:custGeom>
              <a:avLst/>
              <a:gdLst>
                <a:gd name="T0" fmla="*/ 32 w 677"/>
                <a:gd name="T1" fmla="*/ 107 h 570"/>
                <a:gd name="T2" fmla="*/ 24 w 677"/>
                <a:gd name="T3" fmla="*/ 121 h 570"/>
                <a:gd name="T4" fmla="*/ 16 w 677"/>
                <a:gd name="T5" fmla="*/ 134 h 570"/>
                <a:gd name="T6" fmla="*/ 8 w 677"/>
                <a:gd name="T7" fmla="*/ 148 h 570"/>
                <a:gd name="T8" fmla="*/ 2 w 677"/>
                <a:gd name="T9" fmla="*/ 162 h 570"/>
                <a:gd name="T10" fmla="*/ 0 w 677"/>
                <a:gd name="T11" fmla="*/ 174 h 570"/>
                <a:gd name="T12" fmla="*/ 0 w 677"/>
                <a:gd name="T13" fmla="*/ 186 h 570"/>
                <a:gd name="T14" fmla="*/ 1 w 677"/>
                <a:gd name="T15" fmla="*/ 197 h 570"/>
                <a:gd name="T16" fmla="*/ 2 w 677"/>
                <a:gd name="T17" fmla="*/ 210 h 570"/>
                <a:gd name="T18" fmla="*/ 3 w 677"/>
                <a:gd name="T19" fmla="*/ 221 h 570"/>
                <a:gd name="T20" fmla="*/ 5 w 677"/>
                <a:gd name="T21" fmla="*/ 233 h 570"/>
                <a:gd name="T22" fmla="*/ 7 w 677"/>
                <a:gd name="T23" fmla="*/ 243 h 570"/>
                <a:gd name="T24" fmla="*/ 17 w 677"/>
                <a:gd name="T25" fmla="*/ 255 h 570"/>
                <a:gd name="T26" fmla="*/ 30 w 677"/>
                <a:gd name="T27" fmla="*/ 264 h 570"/>
                <a:gd name="T28" fmla="*/ 42 w 677"/>
                <a:gd name="T29" fmla="*/ 272 h 570"/>
                <a:gd name="T30" fmla="*/ 54 w 677"/>
                <a:gd name="T31" fmla="*/ 276 h 570"/>
                <a:gd name="T32" fmla="*/ 64 w 677"/>
                <a:gd name="T33" fmla="*/ 281 h 570"/>
                <a:gd name="T34" fmla="*/ 77 w 677"/>
                <a:gd name="T35" fmla="*/ 286 h 570"/>
                <a:gd name="T36" fmla="*/ 337 w 677"/>
                <a:gd name="T37" fmla="*/ 215 h 570"/>
                <a:gd name="T38" fmla="*/ 335 w 677"/>
                <a:gd name="T39" fmla="*/ 151 h 570"/>
                <a:gd name="T40" fmla="*/ 331 w 677"/>
                <a:gd name="T41" fmla="*/ 136 h 570"/>
                <a:gd name="T42" fmla="*/ 326 w 677"/>
                <a:gd name="T43" fmla="*/ 123 h 570"/>
                <a:gd name="T44" fmla="*/ 318 w 677"/>
                <a:gd name="T45" fmla="*/ 107 h 570"/>
                <a:gd name="T46" fmla="*/ 309 w 677"/>
                <a:gd name="T47" fmla="*/ 90 h 570"/>
                <a:gd name="T48" fmla="*/ 298 w 677"/>
                <a:gd name="T49" fmla="*/ 76 h 570"/>
                <a:gd name="T50" fmla="*/ 285 w 677"/>
                <a:gd name="T51" fmla="*/ 65 h 570"/>
                <a:gd name="T52" fmla="*/ 271 w 677"/>
                <a:gd name="T53" fmla="*/ 54 h 570"/>
                <a:gd name="T54" fmla="*/ 257 w 677"/>
                <a:gd name="T55" fmla="*/ 46 h 570"/>
                <a:gd name="T56" fmla="*/ 245 w 677"/>
                <a:gd name="T57" fmla="*/ 38 h 570"/>
                <a:gd name="T58" fmla="*/ 235 w 677"/>
                <a:gd name="T59" fmla="*/ 33 h 570"/>
                <a:gd name="T60" fmla="*/ 222 w 677"/>
                <a:gd name="T61" fmla="*/ 24 h 570"/>
                <a:gd name="T62" fmla="*/ 170 w 677"/>
                <a:gd name="T63" fmla="*/ 0 h 570"/>
                <a:gd name="T64" fmla="*/ 122 w 677"/>
                <a:gd name="T65" fmla="*/ 42 h 570"/>
                <a:gd name="T66" fmla="*/ 134 w 677"/>
                <a:gd name="T67" fmla="*/ 47 h 570"/>
                <a:gd name="T68" fmla="*/ 147 w 677"/>
                <a:gd name="T69" fmla="*/ 53 h 570"/>
                <a:gd name="T70" fmla="*/ 164 w 677"/>
                <a:gd name="T71" fmla="*/ 60 h 570"/>
                <a:gd name="T72" fmla="*/ 182 w 677"/>
                <a:gd name="T73" fmla="*/ 67 h 570"/>
                <a:gd name="T74" fmla="*/ 199 w 677"/>
                <a:gd name="T75" fmla="*/ 73 h 570"/>
                <a:gd name="T76" fmla="*/ 216 w 677"/>
                <a:gd name="T77" fmla="*/ 77 h 570"/>
                <a:gd name="T78" fmla="*/ 230 w 677"/>
                <a:gd name="T79" fmla="*/ 80 h 570"/>
                <a:gd name="T80" fmla="*/ 242 w 677"/>
                <a:gd name="T81" fmla="*/ 83 h 570"/>
                <a:gd name="T82" fmla="*/ 254 w 677"/>
                <a:gd name="T83" fmla="*/ 90 h 570"/>
                <a:gd name="T84" fmla="*/ 267 w 677"/>
                <a:gd name="T85" fmla="*/ 101 h 570"/>
                <a:gd name="T86" fmla="*/ 284 w 677"/>
                <a:gd name="T87" fmla="*/ 119 h 570"/>
                <a:gd name="T88" fmla="*/ 293 w 677"/>
                <a:gd name="T89" fmla="*/ 130 h 570"/>
                <a:gd name="T90" fmla="*/ 314 w 677"/>
                <a:gd name="T91" fmla="*/ 158 h 570"/>
                <a:gd name="T92" fmla="*/ 300 w 677"/>
                <a:gd name="T93" fmla="*/ 157 h 570"/>
                <a:gd name="T94" fmla="*/ 291 w 677"/>
                <a:gd name="T95" fmla="*/ 157 h 570"/>
                <a:gd name="T96" fmla="*/ 277 w 677"/>
                <a:gd name="T97" fmla="*/ 157 h 570"/>
                <a:gd name="T98" fmla="*/ 260 w 677"/>
                <a:gd name="T99" fmla="*/ 157 h 570"/>
                <a:gd name="T100" fmla="*/ 240 w 677"/>
                <a:gd name="T101" fmla="*/ 156 h 570"/>
                <a:gd name="T102" fmla="*/ 222 w 677"/>
                <a:gd name="T103" fmla="*/ 154 h 570"/>
                <a:gd name="T104" fmla="*/ 205 w 677"/>
                <a:gd name="T105" fmla="*/ 151 h 570"/>
                <a:gd name="T106" fmla="*/ 191 w 677"/>
                <a:gd name="T107" fmla="*/ 148 h 570"/>
                <a:gd name="T108" fmla="*/ 178 w 677"/>
                <a:gd name="T109" fmla="*/ 144 h 570"/>
                <a:gd name="T110" fmla="*/ 168 w 677"/>
                <a:gd name="T111" fmla="*/ 141 h 570"/>
                <a:gd name="T112" fmla="*/ 96 w 677"/>
                <a:gd name="T113" fmla="*/ 121 h 5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77"/>
                <a:gd name="T172" fmla="*/ 0 h 570"/>
                <a:gd name="T173" fmla="*/ 677 w 677"/>
                <a:gd name="T174" fmla="*/ 570 h 5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77" h="570">
                  <a:moveTo>
                    <a:pt x="72" y="205"/>
                  </a:moveTo>
                  <a:lnTo>
                    <a:pt x="70" y="205"/>
                  </a:lnTo>
                  <a:lnTo>
                    <a:pt x="69" y="209"/>
                  </a:lnTo>
                  <a:lnTo>
                    <a:pt x="65" y="213"/>
                  </a:lnTo>
                  <a:lnTo>
                    <a:pt x="61" y="220"/>
                  </a:lnTo>
                  <a:lnTo>
                    <a:pt x="55" y="228"/>
                  </a:lnTo>
                  <a:lnTo>
                    <a:pt x="51" y="237"/>
                  </a:lnTo>
                  <a:lnTo>
                    <a:pt x="48" y="241"/>
                  </a:lnTo>
                  <a:lnTo>
                    <a:pt x="46" y="247"/>
                  </a:lnTo>
                  <a:lnTo>
                    <a:pt x="42" y="253"/>
                  </a:lnTo>
                  <a:lnTo>
                    <a:pt x="40" y="258"/>
                  </a:lnTo>
                  <a:lnTo>
                    <a:pt x="32" y="268"/>
                  </a:lnTo>
                  <a:lnTo>
                    <a:pt x="25" y="279"/>
                  </a:lnTo>
                  <a:lnTo>
                    <a:pt x="23" y="283"/>
                  </a:lnTo>
                  <a:lnTo>
                    <a:pt x="19" y="289"/>
                  </a:lnTo>
                  <a:lnTo>
                    <a:pt x="17" y="294"/>
                  </a:lnTo>
                  <a:lnTo>
                    <a:pt x="15" y="300"/>
                  </a:lnTo>
                  <a:lnTo>
                    <a:pt x="10" y="308"/>
                  </a:lnTo>
                  <a:lnTo>
                    <a:pt x="6" y="315"/>
                  </a:lnTo>
                  <a:lnTo>
                    <a:pt x="4" y="323"/>
                  </a:lnTo>
                  <a:lnTo>
                    <a:pt x="2" y="329"/>
                  </a:lnTo>
                  <a:lnTo>
                    <a:pt x="0" y="333"/>
                  </a:lnTo>
                  <a:lnTo>
                    <a:pt x="0" y="340"/>
                  </a:lnTo>
                  <a:lnTo>
                    <a:pt x="0" y="346"/>
                  </a:lnTo>
                  <a:lnTo>
                    <a:pt x="0" y="355"/>
                  </a:lnTo>
                  <a:lnTo>
                    <a:pt x="0" y="359"/>
                  </a:lnTo>
                  <a:lnTo>
                    <a:pt x="0" y="365"/>
                  </a:lnTo>
                  <a:lnTo>
                    <a:pt x="0" y="371"/>
                  </a:lnTo>
                  <a:lnTo>
                    <a:pt x="0" y="376"/>
                  </a:lnTo>
                  <a:lnTo>
                    <a:pt x="0" y="382"/>
                  </a:lnTo>
                  <a:lnTo>
                    <a:pt x="0" y="388"/>
                  </a:lnTo>
                  <a:lnTo>
                    <a:pt x="2" y="393"/>
                  </a:lnTo>
                  <a:lnTo>
                    <a:pt x="2" y="401"/>
                  </a:lnTo>
                  <a:lnTo>
                    <a:pt x="2" y="407"/>
                  </a:lnTo>
                  <a:lnTo>
                    <a:pt x="2" y="412"/>
                  </a:lnTo>
                  <a:lnTo>
                    <a:pt x="4" y="418"/>
                  </a:lnTo>
                  <a:lnTo>
                    <a:pt x="4" y="424"/>
                  </a:lnTo>
                  <a:lnTo>
                    <a:pt x="4" y="429"/>
                  </a:lnTo>
                  <a:lnTo>
                    <a:pt x="6" y="435"/>
                  </a:lnTo>
                  <a:lnTo>
                    <a:pt x="6" y="441"/>
                  </a:lnTo>
                  <a:lnTo>
                    <a:pt x="8" y="448"/>
                  </a:lnTo>
                  <a:lnTo>
                    <a:pt x="8" y="452"/>
                  </a:lnTo>
                  <a:lnTo>
                    <a:pt x="10" y="458"/>
                  </a:lnTo>
                  <a:lnTo>
                    <a:pt x="10" y="464"/>
                  </a:lnTo>
                  <a:lnTo>
                    <a:pt x="12" y="469"/>
                  </a:lnTo>
                  <a:lnTo>
                    <a:pt x="13" y="475"/>
                  </a:lnTo>
                  <a:lnTo>
                    <a:pt x="15" y="479"/>
                  </a:lnTo>
                  <a:lnTo>
                    <a:pt x="15" y="485"/>
                  </a:lnTo>
                  <a:lnTo>
                    <a:pt x="17" y="488"/>
                  </a:lnTo>
                  <a:lnTo>
                    <a:pt x="21" y="496"/>
                  </a:lnTo>
                  <a:lnTo>
                    <a:pt x="27" y="504"/>
                  </a:lnTo>
                  <a:lnTo>
                    <a:pt x="34" y="509"/>
                  </a:lnTo>
                  <a:lnTo>
                    <a:pt x="44" y="517"/>
                  </a:lnTo>
                  <a:lnTo>
                    <a:pt x="50" y="521"/>
                  </a:lnTo>
                  <a:lnTo>
                    <a:pt x="55" y="524"/>
                  </a:lnTo>
                  <a:lnTo>
                    <a:pt x="61" y="526"/>
                  </a:lnTo>
                  <a:lnTo>
                    <a:pt x="67" y="530"/>
                  </a:lnTo>
                  <a:lnTo>
                    <a:pt x="72" y="534"/>
                  </a:lnTo>
                  <a:lnTo>
                    <a:pt x="78" y="538"/>
                  </a:lnTo>
                  <a:lnTo>
                    <a:pt x="84" y="542"/>
                  </a:lnTo>
                  <a:lnTo>
                    <a:pt x="91" y="545"/>
                  </a:lnTo>
                  <a:lnTo>
                    <a:pt x="97" y="547"/>
                  </a:lnTo>
                  <a:lnTo>
                    <a:pt x="103" y="549"/>
                  </a:lnTo>
                  <a:lnTo>
                    <a:pt x="108" y="551"/>
                  </a:lnTo>
                  <a:lnTo>
                    <a:pt x="114" y="555"/>
                  </a:lnTo>
                  <a:lnTo>
                    <a:pt x="120" y="557"/>
                  </a:lnTo>
                  <a:lnTo>
                    <a:pt x="126" y="559"/>
                  </a:lnTo>
                  <a:lnTo>
                    <a:pt x="129" y="561"/>
                  </a:lnTo>
                  <a:lnTo>
                    <a:pt x="135" y="562"/>
                  </a:lnTo>
                  <a:lnTo>
                    <a:pt x="143" y="564"/>
                  </a:lnTo>
                  <a:lnTo>
                    <a:pt x="150" y="568"/>
                  </a:lnTo>
                  <a:lnTo>
                    <a:pt x="154" y="570"/>
                  </a:lnTo>
                  <a:lnTo>
                    <a:pt x="156" y="570"/>
                  </a:lnTo>
                  <a:lnTo>
                    <a:pt x="439" y="570"/>
                  </a:lnTo>
                  <a:lnTo>
                    <a:pt x="578" y="513"/>
                  </a:lnTo>
                  <a:lnTo>
                    <a:pt x="675" y="428"/>
                  </a:lnTo>
                  <a:lnTo>
                    <a:pt x="677" y="313"/>
                  </a:lnTo>
                  <a:lnTo>
                    <a:pt x="675" y="312"/>
                  </a:lnTo>
                  <a:lnTo>
                    <a:pt x="675" y="308"/>
                  </a:lnTo>
                  <a:lnTo>
                    <a:pt x="671" y="300"/>
                  </a:lnTo>
                  <a:lnTo>
                    <a:pt x="669" y="291"/>
                  </a:lnTo>
                  <a:lnTo>
                    <a:pt x="667" y="285"/>
                  </a:lnTo>
                  <a:lnTo>
                    <a:pt x="665" y="279"/>
                  </a:lnTo>
                  <a:lnTo>
                    <a:pt x="663" y="272"/>
                  </a:lnTo>
                  <a:lnTo>
                    <a:pt x="662" y="266"/>
                  </a:lnTo>
                  <a:lnTo>
                    <a:pt x="658" y="258"/>
                  </a:lnTo>
                  <a:lnTo>
                    <a:pt x="654" y="251"/>
                  </a:lnTo>
                  <a:lnTo>
                    <a:pt x="652" y="245"/>
                  </a:lnTo>
                  <a:lnTo>
                    <a:pt x="650" y="237"/>
                  </a:lnTo>
                  <a:lnTo>
                    <a:pt x="644" y="230"/>
                  </a:lnTo>
                  <a:lnTo>
                    <a:pt x="641" y="222"/>
                  </a:lnTo>
                  <a:lnTo>
                    <a:pt x="637" y="213"/>
                  </a:lnTo>
                  <a:lnTo>
                    <a:pt x="633" y="205"/>
                  </a:lnTo>
                  <a:lnTo>
                    <a:pt x="627" y="198"/>
                  </a:lnTo>
                  <a:lnTo>
                    <a:pt x="624" y="190"/>
                  </a:lnTo>
                  <a:lnTo>
                    <a:pt x="618" y="180"/>
                  </a:lnTo>
                  <a:lnTo>
                    <a:pt x="614" y="175"/>
                  </a:lnTo>
                  <a:lnTo>
                    <a:pt x="608" y="165"/>
                  </a:lnTo>
                  <a:lnTo>
                    <a:pt x="603" y="160"/>
                  </a:lnTo>
                  <a:lnTo>
                    <a:pt x="597" y="152"/>
                  </a:lnTo>
                  <a:lnTo>
                    <a:pt x="591" y="146"/>
                  </a:lnTo>
                  <a:lnTo>
                    <a:pt x="584" y="141"/>
                  </a:lnTo>
                  <a:lnTo>
                    <a:pt x="578" y="135"/>
                  </a:lnTo>
                  <a:lnTo>
                    <a:pt x="570" y="129"/>
                  </a:lnTo>
                  <a:lnTo>
                    <a:pt x="565" y="125"/>
                  </a:lnTo>
                  <a:lnTo>
                    <a:pt x="555" y="120"/>
                  </a:lnTo>
                  <a:lnTo>
                    <a:pt x="549" y="114"/>
                  </a:lnTo>
                  <a:lnTo>
                    <a:pt x="542" y="108"/>
                  </a:lnTo>
                  <a:lnTo>
                    <a:pt x="536" y="106"/>
                  </a:lnTo>
                  <a:lnTo>
                    <a:pt x="528" y="101"/>
                  </a:lnTo>
                  <a:lnTo>
                    <a:pt x="521" y="97"/>
                  </a:lnTo>
                  <a:lnTo>
                    <a:pt x="515" y="91"/>
                  </a:lnTo>
                  <a:lnTo>
                    <a:pt x="509" y="89"/>
                  </a:lnTo>
                  <a:lnTo>
                    <a:pt x="504" y="84"/>
                  </a:lnTo>
                  <a:lnTo>
                    <a:pt x="496" y="80"/>
                  </a:lnTo>
                  <a:lnTo>
                    <a:pt x="490" y="76"/>
                  </a:lnTo>
                  <a:lnTo>
                    <a:pt x="487" y="74"/>
                  </a:lnTo>
                  <a:lnTo>
                    <a:pt x="481" y="70"/>
                  </a:lnTo>
                  <a:lnTo>
                    <a:pt x="475" y="68"/>
                  </a:lnTo>
                  <a:lnTo>
                    <a:pt x="471" y="65"/>
                  </a:lnTo>
                  <a:lnTo>
                    <a:pt x="468" y="63"/>
                  </a:lnTo>
                  <a:lnTo>
                    <a:pt x="458" y="57"/>
                  </a:lnTo>
                  <a:lnTo>
                    <a:pt x="451" y="51"/>
                  </a:lnTo>
                  <a:lnTo>
                    <a:pt x="445" y="47"/>
                  </a:lnTo>
                  <a:lnTo>
                    <a:pt x="439" y="46"/>
                  </a:lnTo>
                  <a:lnTo>
                    <a:pt x="432" y="40"/>
                  </a:lnTo>
                  <a:lnTo>
                    <a:pt x="430" y="40"/>
                  </a:lnTo>
                  <a:lnTo>
                    <a:pt x="340" y="0"/>
                  </a:lnTo>
                  <a:lnTo>
                    <a:pt x="238" y="82"/>
                  </a:lnTo>
                  <a:lnTo>
                    <a:pt x="243" y="84"/>
                  </a:lnTo>
                  <a:lnTo>
                    <a:pt x="245" y="84"/>
                  </a:lnTo>
                  <a:lnTo>
                    <a:pt x="251" y="85"/>
                  </a:lnTo>
                  <a:lnTo>
                    <a:pt x="255" y="89"/>
                  </a:lnTo>
                  <a:lnTo>
                    <a:pt x="261" y="91"/>
                  </a:lnTo>
                  <a:lnTo>
                    <a:pt x="268" y="93"/>
                  </a:lnTo>
                  <a:lnTo>
                    <a:pt x="274" y="97"/>
                  </a:lnTo>
                  <a:lnTo>
                    <a:pt x="280" y="99"/>
                  </a:lnTo>
                  <a:lnTo>
                    <a:pt x="289" y="103"/>
                  </a:lnTo>
                  <a:lnTo>
                    <a:pt x="295" y="106"/>
                  </a:lnTo>
                  <a:lnTo>
                    <a:pt x="304" y="108"/>
                  </a:lnTo>
                  <a:lnTo>
                    <a:pt x="312" y="114"/>
                  </a:lnTo>
                  <a:lnTo>
                    <a:pt x="321" y="118"/>
                  </a:lnTo>
                  <a:lnTo>
                    <a:pt x="329" y="120"/>
                  </a:lnTo>
                  <a:lnTo>
                    <a:pt x="338" y="123"/>
                  </a:lnTo>
                  <a:lnTo>
                    <a:pt x="348" y="127"/>
                  </a:lnTo>
                  <a:lnTo>
                    <a:pt x="357" y="131"/>
                  </a:lnTo>
                  <a:lnTo>
                    <a:pt x="365" y="133"/>
                  </a:lnTo>
                  <a:lnTo>
                    <a:pt x="375" y="137"/>
                  </a:lnTo>
                  <a:lnTo>
                    <a:pt x="382" y="141"/>
                  </a:lnTo>
                  <a:lnTo>
                    <a:pt x="392" y="144"/>
                  </a:lnTo>
                  <a:lnTo>
                    <a:pt x="399" y="146"/>
                  </a:lnTo>
                  <a:lnTo>
                    <a:pt x="409" y="148"/>
                  </a:lnTo>
                  <a:lnTo>
                    <a:pt x="416" y="150"/>
                  </a:lnTo>
                  <a:lnTo>
                    <a:pt x="424" y="154"/>
                  </a:lnTo>
                  <a:lnTo>
                    <a:pt x="433" y="154"/>
                  </a:lnTo>
                  <a:lnTo>
                    <a:pt x="441" y="156"/>
                  </a:lnTo>
                  <a:lnTo>
                    <a:pt x="447" y="158"/>
                  </a:lnTo>
                  <a:lnTo>
                    <a:pt x="454" y="160"/>
                  </a:lnTo>
                  <a:lnTo>
                    <a:pt x="460" y="160"/>
                  </a:lnTo>
                  <a:lnTo>
                    <a:pt x="466" y="160"/>
                  </a:lnTo>
                  <a:lnTo>
                    <a:pt x="471" y="161"/>
                  </a:lnTo>
                  <a:lnTo>
                    <a:pt x="479" y="163"/>
                  </a:lnTo>
                  <a:lnTo>
                    <a:pt x="485" y="165"/>
                  </a:lnTo>
                  <a:lnTo>
                    <a:pt x="490" y="169"/>
                  </a:lnTo>
                  <a:lnTo>
                    <a:pt x="496" y="173"/>
                  </a:lnTo>
                  <a:lnTo>
                    <a:pt x="504" y="177"/>
                  </a:lnTo>
                  <a:lnTo>
                    <a:pt x="508" y="179"/>
                  </a:lnTo>
                  <a:lnTo>
                    <a:pt x="513" y="184"/>
                  </a:lnTo>
                  <a:lnTo>
                    <a:pt x="519" y="188"/>
                  </a:lnTo>
                  <a:lnTo>
                    <a:pt x="525" y="194"/>
                  </a:lnTo>
                  <a:lnTo>
                    <a:pt x="534" y="201"/>
                  </a:lnTo>
                  <a:lnTo>
                    <a:pt x="546" y="213"/>
                  </a:lnTo>
                  <a:lnTo>
                    <a:pt x="553" y="220"/>
                  </a:lnTo>
                  <a:lnTo>
                    <a:pt x="561" y="230"/>
                  </a:lnTo>
                  <a:lnTo>
                    <a:pt x="568" y="237"/>
                  </a:lnTo>
                  <a:lnTo>
                    <a:pt x="576" y="245"/>
                  </a:lnTo>
                  <a:lnTo>
                    <a:pt x="580" y="251"/>
                  </a:lnTo>
                  <a:lnTo>
                    <a:pt x="584" y="258"/>
                  </a:lnTo>
                  <a:lnTo>
                    <a:pt x="586" y="260"/>
                  </a:lnTo>
                  <a:lnTo>
                    <a:pt x="587" y="262"/>
                  </a:lnTo>
                  <a:lnTo>
                    <a:pt x="633" y="317"/>
                  </a:lnTo>
                  <a:lnTo>
                    <a:pt x="631" y="315"/>
                  </a:lnTo>
                  <a:lnTo>
                    <a:pt x="629" y="315"/>
                  </a:lnTo>
                  <a:lnTo>
                    <a:pt x="624" y="313"/>
                  </a:lnTo>
                  <a:lnTo>
                    <a:pt x="616" y="313"/>
                  </a:lnTo>
                  <a:lnTo>
                    <a:pt x="608" y="313"/>
                  </a:lnTo>
                  <a:lnTo>
                    <a:pt x="601" y="313"/>
                  </a:lnTo>
                  <a:lnTo>
                    <a:pt x="597" y="312"/>
                  </a:lnTo>
                  <a:lnTo>
                    <a:pt x="591" y="312"/>
                  </a:lnTo>
                  <a:lnTo>
                    <a:pt x="586" y="312"/>
                  </a:lnTo>
                  <a:lnTo>
                    <a:pt x="582" y="312"/>
                  </a:lnTo>
                  <a:lnTo>
                    <a:pt x="574" y="312"/>
                  </a:lnTo>
                  <a:lnTo>
                    <a:pt x="568" y="312"/>
                  </a:lnTo>
                  <a:lnTo>
                    <a:pt x="561" y="312"/>
                  </a:lnTo>
                  <a:lnTo>
                    <a:pt x="555" y="312"/>
                  </a:lnTo>
                  <a:lnTo>
                    <a:pt x="546" y="312"/>
                  </a:lnTo>
                  <a:lnTo>
                    <a:pt x="538" y="312"/>
                  </a:lnTo>
                  <a:lnTo>
                    <a:pt x="530" y="312"/>
                  </a:lnTo>
                  <a:lnTo>
                    <a:pt x="521" y="312"/>
                  </a:lnTo>
                  <a:lnTo>
                    <a:pt x="511" y="312"/>
                  </a:lnTo>
                  <a:lnTo>
                    <a:pt x="502" y="312"/>
                  </a:lnTo>
                  <a:lnTo>
                    <a:pt x="490" y="310"/>
                  </a:lnTo>
                  <a:lnTo>
                    <a:pt x="481" y="310"/>
                  </a:lnTo>
                  <a:lnTo>
                    <a:pt x="471" y="308"/>
                  </a:lnTo>
                  <a:lnTo>
                    <a:pt x="462" y="308"/>
                  </a:lnTo>
                  <a:lnTo>
                    <a:pt x="454" y="306"/>
                  </a:lnTo>
                  <a:lnTo>
                    <a:pt x="445" y="306"/>
                  </a:lnTo>
                  <a:lnTo>
                    <a:pt x="437" y="304"/>
                  </a:lnTo>
                  <a:lnTo>
                    <a:pt x="428" y="302"/>
                  </a:lnTo>
                  <a:lnTo>
                    <a:pt x="418" y="300"/>
                  </a:lnTo>
                  <a:lnTo>
                    <a:pt x="411" y="300"/>
                  </a:lnTo>
                  <a:lnTo>
                    <a:pt x="403" y="298"/>
                  </a:lnTo>
                  <a:lnTo>
                    <a:pt x="395" y="296"/>
                  </a:lnTo>
                  <a:lnTo>
                    <a:pt x="388" y="294"/>
                  </a:lnTo>
                  <a:lnTo>
                    <a:pt x="382" y="294"/>
                  </a:lnTo>
                  <a:lnTo>
                    <a:pt x="375" y="291"/>
                  </a:lnTo>
                  <a:lnTo>
                    <a:pt x="367" y="291"/>
                  </a:lnTo>
                  <a:lnTo>
                    <a:pt x="361" y="287"/>
                  </a:lnTo>
                  <a:lnTo>
                    <a:pt x="356" y="287"/>
                  </a:lnTo>
                  <a:lnTo>
                    <a:pt x="350" y="285"/>
                  </a:lnTo>
                  <a:lnTo>
                    <a:pt x="344" y="283"/>
                  </a:lnTo>
                  <a:lnTo>
                    <a:pt x="338" y="281"/>
                  </a:lnTo>
                  <a:lnTo>
                    <a:pt x="337" y="281"/>
                  </a:lnTo>
                  <a:lnTo>
                    <a:pt x="329" y="277"/>
                  </a:lnTo>
                  <a:lnTo>
                    <a:pt x="323" y="277"/>
                  </a:lnTo>
                  <a:lnTo>
                    <a:pt x="319" y="275"/>
                  </a:lnTo>
                  <a:lnTo>
                    <a:pt x="192" y="241"/>
                  </a:lnTo>
                  <a:lnTo>
                    <a:pt x="131" y="209"/>
                  </a:lnTo>
                  <a:lnTo>
                    <a:pt x="72" y="205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Freeform 248"/>
            <p:cNvSpPr>
              <a:spLocks/>
            </p:cNvSpPr>
            <p:nvPr/>
          </p:nvSpPr>
          <p:spPr bwMode="auto">
            <a:xfrm>
              <a:off x="3720" y="2069"/>
              <a:ext cx="243" cy="135"/>
            </a:xfrm>
            <a:custGeom>
              <a:avLst/>
              <a:gdLst>
                <a:gd name="T0" fmla="*/ 44 w 487"/>
                <a:gd name="T1" fmla="*/ 10 h 270"/>
                <a:gd name="T2" fmla="*/ 34 w 487"/>
                <a:gd name="T3" fmla="*/ 18 h 270"/>
                <a:gd name="T4" fmla="*/ 24 w 487"/>
                <a:gd name="T5" fmla="*/ 29 h 270"/>
                <a:gd name="T6" fmla="*/ 13 w 487"/>
                <a:gd name="T7" fmla="*/ 41 h 270"/>
                <a:gd name="T8" fmla="*/ 7 w 487"/>
                <a:gd name="T9" fmla="*/ 55 h 270"/>
                <a:gd name="T10" fmla="*/ 3 w 487"/>
                <a:gd name="T11" fmla="*/ 65 h 270"/>
                <a:gd name="T12" fmla="*/ 1 w 487"/>
                <a:gd name="T13" fmla="*/ 72 h 270"/>
                <a:gd name="T14" fmla="*/ 0 w 487"/>
                <a:gd name="T15" fmla="*/ 78 h 270"/>
                <a:gd name="T16" fmla="*/ 0 w 487"/>
                <a:gd name="T17" fmla="*/ 83 h 270"/>
                <a:gd name="T18" fmla="*/ 6 w 487"/>
                <a:gd name="T19" fmla="*/ 84 h 270"/>
                <a:gd name="T20" fmla="*/ 14 w 487"/>
                <a:gd name="T21" fmla="*/ 88 h 270"/>
                <a:gd name="T22" fmla="*/ 25 w 487"/>
                <a:gd name="T23" fmla="*/ 90 h 270"/>
                <a:gd name="T24" fmla="*/ 36 w 487"/>
                <a:gd name="T25" fmla="*/ 93 h 270"/>
                <a:gd name="T26" fmla="*/ 47 w 487"/>
                <a:gd name="T27" fmla="*/ 95 h 270"/>
                <a:gd name="T28" fmla="*/ 58 w 487"/>
                <a:gd name="T29" fmla="*/ 98 h 270"/>
                <a:gd name="T30" fmla="*/ 71 w 487"/>
                <a:gd name="T31" fmla="*/ 103 h 270"/>
                <a:gd name="T32" fmla="*/ 83 w 487"/>
                <a:gd name="T33" fmla="*/ 109 h 270"/>
                <a:gd name="T34" fmla="*/ 93 w 487"/>
                <a:gd name="T35" fmla="*/ 116 h 270"/>
                <a:gd name="T36" fmla="*/ 99 w 487"/>
                <a:gd name="T37" fmla="*/ 116 h 270"/>
                <a:gd name="T38" fmla="*/ 104 w 487"/>
                <a:gd name="T39" fmla="*/ 117 h 270"/>
                <a:gd name="T40" fmla="*/ 114 w 487"/>
                <a:gd name="T41" fmla="*/ 119 h 270"/>
                <a:gd name="T42" fmla="*/ 125 w 487"/>
                <a:gd name="T43" fmla="*/ 120 h 270"/>
                <a:gd name="T44" fmla="*/ 138 w 487"/>
                <a:gd name="T45" fmla="*/ 123 h 270"/>
                <a:gd name="T46" fmla="*/ 151 w 487"/>
                <a:gd name="T47" fmla="*/ 124 h 270"/>
                <a:gd name="T48" fmla="*/ 163 w 487"/>
                <a:gd name="T49" fmla="*/ 127 h 270"/>
                <a:gd name="T50" fmla="*/ 176 w 487"/>
                <a:gd name="T51" fmla="*/ 128 h 270"/>
                <a:gd name="T52" fmla="*/ 187 w 487"/>
                <a:gd name="T53" fmla="*/ 130 h 270"/>
                <a:gd name="T54" fmla="*/ 195 w 487"/>
                <a:gd name="T55" fmla="*/ 132 h 270"/>
                <a:gd name="T56" fmla="*/ 204 w 487"/>
                <a:gd name="T57" fmla="*/ 133 h 270"/>
                <a:gd name="T58" fmla="*/ 211 w 487"/>
                <a:gd name="T59" fmla="*/ 133 h 270"/>
                <a:gd name="T60" fmla="*/ 230 w 487"/>
                <a:gd name="T61" fmla="*/ 135 h 270"/>
                <a:gd name="T62" fmla="*/ 242 w 487"/>
                <a:gd name="T63" fmla="*/ 132 h 270"/>
                <a:gd name="T64" fmla="*/ 241 w 487"/>
                <a:gd name="T65" fmla="*/ 121 h 270"/>
                <a:gd name="T66" fmla="*/ 238 w 487"/>
                <a:gd name="T67" fmla="*/ 107 h 270"/>
                <a:gd name="T68" fmla="*/ 234 w 487"/>
                <a:gd name="T69" fmla="*/ 98 h 270"/>
                <a:gd name="T70" fmla="*/ 230 w 487"/>
                <a:gd name="T71" fmla="*/ 89 h 270"/>
                <a:gd name="T72" fmla="*/ 224 w 487"/>
                <a:gd name="T73" fmla="*/ 79 h 270"/>
                <a:gd name="T74" fmla="*/ 218 w 487"/>
                <a:gd name="T75" fmla="*/ 70 h 270"/>
                <a:gd name="T76" fmla="*/ 208 w 487"/>
                <a:gd name="T77" fmla="*/ 61 h 270"/>
                <a:gd name="T78" fmla="*/ 199 w 487"/>
                <a:gd name="T79" fmla="*/ 52 h 270"/>
                <a:gd name="T80" fmla="*/ 189 w 487"/>
                <a:gd name="T81" fmla="*/ 44 h 270"/>
                <a:gd name="T82" fmla="*/ 180 w 487"/>
                <a:gd name="T83" fmla="*/ 38 h 270"/>
                <a:gd name="T84" fmla="*/ 170 w 487"/>
                <a:gd name="T85" fmla="*/ 31 h 270"/>
                <a:gd name="T86" fmla="*/ 161 w 487"/>
                <a:gd name="T87" fmla="*/ 26 h 270"/>
                <a:gd name="T88" fmla="*/ 152 w 487"/>
                <a:gd name="T89" fmla="*/ 21 h 270"/>
                <a:gd name="T90" fmla="*/ 142 w 487"/>
                <a:gd name="T91" fmla="*/ 16 h 270"/>
                <a:gd name="T92" fmla="*/ 135 w 487"/>
                <a:gd name="T93" fmla="*/ 12 h 270"/>
                <a:gd name="T94" fmla="*/ 128 w 487"/>
                <a:gd name="T95" fmla="*/ 9 h 270"/>
                <a:gd name="T96" fmla="*/ 120 w 487"/>
                <a:gd name="T97" fmla="*/ 5 h 270"/>
                <a:gd name="T98" fmla="*/ 111 w 487"/>
                <a:gd name="T99" fmla="*/ 2 h 270"/>
                <a:gd name="T100" fmla="*/ 100 w 487"/>
                <a:gd name="T101" fmla="*/ 1 h 270"/>
                <a:gd name="T102" fmla="*/ 88 w 487"/>
                <a:gd name="T103" fmla="*/ 0 h 270"/>
                <a:gd name="T104" fmla="*/ 77 w 487"/>
                <a:gd name="T105" fmla="*/ 1 h 270"/>
                <a:gd name="T106" fmla="*/ 66 w 487"/>
                <a:gd name="T107" fmla="*/ 2 h 270"/>
                <a:gd name="T108" fmla="*/ 55 w 487"/>
                <a:gd name="T109" fmla="*/ 3 h 270"/>
                <a:gd name="T110" fmla="*/ 49 w 487"/>
                <a:gd name="T111" fmla="*/ 5 h 27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7"/>
                <a:gd name="T169" fmla="*/ 0 h 270"/>
                <a:gd name="T170" fmla="*/ 487 w 487"/>
                <a:gd name="T171" fmla="*/ 270 h 27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7" h="270">
                  <a:moveTo>
                    <a:pt x="99" y="11"/>
                  </a:moveTo>
                  <a:lnTo>
                    <a:pt x="95" y="13"/>
                  </a:lnTo>
                  <a:lnTo>
                    <a:pt x="88" y="21"/>
                  </a:lnTo>
                  <a:lnTo>
                    <a:pt x="82" y="24"/>
                  </a:lnTo>
                  <a:lnTo>
                    <a:pt x="76" y="30"/>
                  </a:lnTo>
                  <a:lnTo>
                    <a:pt x="69" y="36"/>
                  </a:lnTo>
                  <a:lnTo>
                    <a:pt x="63" y="45"/>
                  </a:lnTo>
                  <a:lnTo>
                    <a:pt x="56" y="51"/>
                  </a:lnTo>
                  <a:lnTo>
                    <a:pt x="48" y="59"/>
                  </a:lnTo>
                  <a:lnTo>
                    <a:pt x="38" y="66"/>
                  </a:lnTo>
                  <a:lnTo>
                    <a:pt x="33" y="76"/>
                  </a:lnTo>
                  <a:lnTo>
                    <a:pt x="27" y="83"/>
                  </a:lnTo>
                  <a:lnTo>
                    <a:pt x="21" y="93"/>
                  </a:lnTo>
                  <a:lnTo>
                    <a:pt x="18" y="100"/>
                  </a:lnTo>
                  <a:lnTo>
                    <a:pt x="14" y="110"/>
                  </a:lnTo>
                  <a:lnTo>
                    <a:pt x="10" y="116"/>
                  </a:lnTo>
                  <a:lnTo>
                    <a:pt x="8" y="123"/>
                  </a:lnTo>
                  <a:lnTo>
                    <a:pt x="6" y="129"/>
                  </a:lnTo>
                  <a:lnTo>
                    <a:pt x="4" y="135"/>
                  </a:lnTo>
                  <a:lnTo>
                    <a:pt x="2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3"/>
                  </a:lnTo>
                  <a:lnTo>
                    <a:pt x="0" y="165"/>
                  </a:lnTo>
                  <a:lnTo>
                    <a:pt x="0" y="167"/>
                  </a:lnTo>
                  <a:lnTo>
                    <a:pt x="2" y="167"/>
                  </a:lnTo>
                  <a:lnTo>
                    <a:pt x="8" y="169"/>
                  </a:lnTo>
                  <a:lnTo>
                    <a:pt x="12" y="169"/>
                  </a:lnTo>
                  <a:lnTo>
                    <a:pt x="18" y="171"/>
                  </a:lnTo>
                  <a:lnTo>
                    <a:pt x="23" y="173"/>
                  </a:lnTo>
                  <a:lnTo>
                    <a:pt x="29" y="176"/>
                  </a:lnTo>
                  <a:lnTo>
                    <a:pt x="37" y="176"/>
                  </a:lnTo>
                  <a:lnTo>
                    <a:pt x="42" y="178"/>
                  </a:lnTo>
                  <a:lnTo>
                    <a:pt x="50" y="180"/>
                  </a:lnTo>
                  <a:lnTo>
                    <a:pt x="57" y="184"/>
                  </a:lnTo>
                  <a:lnTo>
                    <a:pt x="65" y="184"/>
                  </a:lnTo>
                  <a:lnTo>
                    <a:pt x="73" y="186"/>
                  </a:lnTo>
                  <a:lnTo>
                    <a:pt x="80" y="188"/>
                  </a:lnTo>
                  <a:lnTo>
                    <a:pt x="88" y="190"/>
                  </a:lnTo>
                  <a:lnTo>
                    <a:pt x="94" y="190"/>
                  </a:lnTo>
                  <a:lnTo>
                    <a:pt x="101" y="192"/>
                  </a:lnTo>
                  <a:lnTo>
                    <a:pt x="109" y="194"/>
                  </a:lnTo>
                  <a:lnTo>
                    <a:pt x="116" y="197"/>
                  </a:lnTo>
                  <a:lnTo>
                    <a:pt x="126" y="199"/>
                  </a:lnTo>
                  <a:lnTo>
                    <a:pt x="133" y="203"/>
                  </a:lnTo>
                  <a:lnTo>
                    <a:pt x="143" y="207"/>
                  </a:lnTo>
                  <a:lnTo>
                    <a:pt x="151" y="213"/>
                  </a:lnTo>
                  <a:lnTo>
                    <a:pt x="158" y="214"/>
                  </a:lnTo>
                  <a:lnTo>
                    <a:pt x="166" y="218"/>
                  </a:lnTo>
                  <a:lnTo>
                    <a:pt x="171" y="222"/>
                  </a:lnTo>
                  <a:lnTo>
                    <a:pt x="179" y="226"/>
                  </a:lnTo>
                  <a:lnTo>
                    <a:pt x="187" y="232"/>
                  </a:lnTo>
                  <a:lnTo>
                    <a:pt x="190" y="233"/>
                  </a:lnTo>
                  <a:lnTo>
                    <a:pt x="198" y="233"/>
                  </a:lnTo>
                  <a:lnTo>
                    <a:pt x="200" y="233"/>
                  </a:lnTo>
                  <a:lnTo>
                    <a:pt x="206" y="233"/>
                  </a:lnTo>
                  <a:lnTo>
                    <a:pt x="209" y="235"/>
                  </a:lnTo>
                  <a:lnTo>
                    <a:pt x="217" y="237"/>
                  </a:lnTo>
                  <a:lnTo>
                    <a:pt x="223" y="237"/>
                  </a:lnTo>
                  <a:lnTo>
                    <a:pt x="228" y="239"/>
                  </a:lnTo>
                  <a:lnTo>
                    <a:pt x="234" y="239"/>
                  </a:lnTo>
                  <a:lnTo>
                    <a:pt x="244" y="241"/>
                  </a:lnTo>
                  <a:lnTo>
                    <a:pt x="251" y="241"/>
                  </a:lnTo>
                  <a:lnTo>
                    <a:pt x="259" y="243"/>
                  </a:lnTo>
                  <a:lnTo>
                    <a:pt x="268" y="245"/>
                  </a:lnTo>
                  <a:lnTo>
                    <a:pt x="276" y="247"/>
                  </a:lnTo>
                  <a:lnTo>
                    <a:pt x="285" y="247"/>
                  </a:lnTo>
                  <a:lnTo>
                    <a:pt x="295" y="249"/>
                  </a:lnTo>
                  <a:lnTo>
                    <a:pt x="303" y="249"/>
                  </a:lnTo>
                  <a:lnTo>
                    <a:pt x="312" y="251"/>
                  </a:lnTo>
                  <a:lnTo>
                    <a:pt x="320" y="252"/>
                  </a:lnTo>
                  <a:lnTo>
                    <a:pt x="327" y="254"/>
                  </a:lnTo>
                  <a:lnTo>
                    <a:pt x="337" y="254"/>
                  </a:lnTo>
                  <a:lnTo>
                    <a:pt x="344" y="256"/>
                  </a:lnTo>
                  <a:lnTo>
                    <a:pt x="352" y="256"/>
                  </a:lnTo>
                  <a:lnTo>
                    <a:pt x="360" y="258"/>
                  </a:lnTo>
                  <a:lnTo>
                    <a:pt x="367" y="258"/>
                  </a:lnTo>
                  <a:lnTo>
                    <a:pt x="375" y="260"/>
                  </a:lnTo>
                  <a:lnTo>
                    <a:pt x="380" y="260"/>
                  </a:lnTo>
                  <a:lnTo>
                    <a:pt x="386" y="264"/>
                  </a:lnTo>
                  <a:lnTo>
                    <a:pt x="390" y="264"/>
                  </a:lnTo>
                  <a:lnTo>
                    <a:pt x="396" y="266"/>
                  </a:lnTo>
                  <a:lnTo>
                    <a:pt x="401" y="266"/>
                  </a:lnTo>
                  <a:lnTo>
                    <a:pt x="409" y="266"/>
                  </a:lnTo>
                  <a:lnTo>
                    <a:pt x="413" y="266"/>
                  </a:lnTo>
                  <a:lnTo>
                    <a:pt x="417" y="266"/>
                  </a:lnTo>
                  <a:lnTo>
                    <a:pt x="422" y="266"/>
                  </a:lnTo>
                  <a:lnTo>
                    <a:pt x="426" y="268"/>
                  </a:lnTo>
                  <a:lnTo>
                    <a:pt x="424" y="268"/>
                  </a:lnTo>
                  <a:lnTo>
                    <a:pt x="460" y="270"/>
                  </a:lnTo>
                  <a:lnTo>
                    <a:pt x="487" y="268"/>
                  </a:lnTo>
                  <a:lnTo>
                    <a:pt x="485" y="266"/>
                  </a:lnTo>
                  <a:lnTo>
                    <a:pt x="485" y="264"/>
                  </a:lnTo>
                  <a:lnTo>
                    <a:pt x="485" y="258"/>
                  </a:lnTo>
                  <a:lnTo>
                    <a:pt x="485" y="252"/>
                  </a:lnTo>
                  <a:lnTo>
                    <a:pt x="483" y="243"/>
                  </a:lnTo>
                  <a:lnTo>
                    <a:pt x="481" y="235"/>
                  </a:lnTo>
                  <a:lnTo>
                    <a:pt x="477" y="224"/>
                  </a:lnTo>
                  <a:lnTo>
                    <a:pt x="476" y="214"/>
                  </a:lnTo>
                  <a:lnTo>
                    <a:pt x="474" y="209"/>
                  </a:lnTo>
                  <a:lnTo>
                    <a:pt x="472" y="203"/>
                  </a:lnTo>
                  <a:lnTo>
                    <a:pt x="468" y="197"/>
                  </a:lnTo>
                  <a:lnTo>
                    <a:pt x="466" y="190"/>
                  </a:lnTo>
                  <a:lnTo>
                    <a:pt x="462" y="184"/>
                  </a:lnTo>
                  <a:lnTo>
                    <a:pt x="460" y="178"/>
                  </a:lnTo>
                  <a:lnTo>
                    <a:pt x="457" y="171"/>
                  </a:lnTo>
                  <a:lnTo>
                    <a:pt x="455" y="165"/>
                  </a:lnTo>
                  <a:lnTo>
                    <a:pt x="449" y="159"/>
                  </a:lnTo>
                  <a:lnTo>
                    <a:pt x="445" y="152"/>
                  </a:lnTo>
                  <a:lnTo>
                    <a:pt x="439" y="146"/>
                  </a:lnTo>
                  <a:lnTo>
                    <a:pt x="436" y="140"/>
                  </a:lnTo>
                  <a:lnTo>
                    <a:pt x="430" y="135"/>
                  </a:lnTo>
                  <a:lnTo>
                    <a:pt x="422" y="129"/>
                  </a:lnTo>
                  <a:lnTo>
                    <a:pt x="417" y="123"/>
                  </a:lnTo>
                  <a:lnTo>
                    <a:pt x="411" y="116"/>
                  </a:lnTo>
                  <a:lnTo>
                    <a:pt x="403" y="110"/>
                  </a:lnTo>
                  <a:lnTo>
                    <a:pt x="398" y="104"/>
                  </a:lnTo>
                  <a:lnTo>
                    <a:pt x="390" y="99"/>
                  </a:lnTo>
                  <a:lnTo>
                    <a:pt x="384" y="95"/>
                  </a:lnTo>
                  <a:lnTo>
                    <a:pt x="379" y="89"/>
                  </a:lnTo>
                  <a:lnTo>
                    <a:pt x="371" y="85"/>
                  </a:lnTo>
                  <a:lnTo>
                    <a:pt x="365" y="80"/>
                  </a:lnTo>
                  <a:lnTo>
                    <a:pt x="360" y="76"/>
                  </a:lnTo>
                  <a:lnTo>
                    <a:pt x="352" y="72"/>
                  </a:lnTo>
                  <a:lnTo>
                    <a:pt x="346" y="68"/>
                  </a:lnTo>
                  <a:lnTo>
                    <a:pt x="341" y="62"/>
                  </a:lnTo>
                  <a:lnTo>
                    <a:pt x="335" y="61"/>
                  </a:lnTo>
                  <a:lnTo>
                    <a:pt x="329" y="57"/>
                  </a:lnTo>
                  <a:lnTo>
                    <a:pt x="323" y="53"/>
                  </a:lnTo>
                  <a:lnTo>
                    <a:pt x="318" y="49"/>
                  </a:lnTo>
                  <a:lnTo>
                    <a:pt x="314" y="47"/>
                  </a:lnTo>
                  <a:lnTo>
                    <a:pt x="304" y="42"/>
                  </a:lnTo>
                  <a:lnTo>
                    <a:pt x="297" y="38"/>
                  </a:lnTo>
                  <a:lnTo>
                    <a:pt x="289" y="34"/>
                  </a:lnTo>
                  <a:lnTo>
                    <a:pt x="284" y="32"/>
                  </a:lnTo>
                  <a:lnTo>
                    <a:pt x="274" y="28"/>
                  </a:lnTo>
                  <a:lnTo>
                    <a:pt x="272" y="26"/>
                  </a:lnTo>
                  <a:lnTo>
                    <a:pt x="270" y="24"/>
                  </a:lnTo>
                  <a:lnTo>
                    <a:pt x="265" y="23"/>
                  </a:lnTo>
                  <a:lnTo>
                    <a:pt x="261" y="21"/>
                  </a:lnTo>
                  <a:lnTo>
                    <a:pt x="257" y="19"/>
                  </a:lnTo>
                  <a:lnTo>
                    <a:pt x="251" y="17"/>
                  </a:lnTo>
                  <a:lnTo>
                    <a:pt x="247" y="15"/>
                  </a:lnTo>
                  <a:lnTo>
                    <a:pt x="240" y="11"/>
                  </a:lnTo>
                  <a:lnTo>
                    <a:pt x="234" y="9"/>
                  </a:lnTo>
                  <a:lnTo>
                    <a:pt x="228" y="7"/>
                  </a:lnTo>
                  <a:lnTo>
                    <a:pt x="223" y="5"/>
                  </a:lnTo>
                  <a:lnTo>
                    <a:pt x="215" y="4"/>
                  </a:lnTo>
                  <a:lnTo>
                    <a:pt x="208" y="4"/>
                  </a:lnTo>
                  <a:lnTo>
                    <a:pt x="200" y="2"/>
                  </a:lnTo>
                  <a:lnTo>
                    <a:pt x="194" y="2"/>
                  </a:lnTo>
                  <a:lnTo>
                    <a:pt x="185" y="0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2" y="2"/>
                  </a:lnTo>
                  <a:lnTo>
                    <a:pt x="154" y="2"/>
                  </a:lnTo>
                  <a:lnTo>
                    <a:pt x="147" y="2"/>
                  </a:lnTo>
                  <a:lnTo>
                    <a:pt x="139" y="4"/>
                  </a:lnTo>
                  <a:lnTo>
                    <a:pt x="132" y="5"/>
                  </a:lnTo>
                  <a:lnTo>
                    <a:pt x="124" y="5"/>
                  </a:lnTo>
                  <a:lnTo>
                    <a:pt x="118" y="7"/>
                  </a:lnTo>
                  <a:lnTo>
                    <a:pt x="111" y="7"/>
                  </a:lnTo>
                  <a:lnTo>
                    <a:pt x="107" y="9"/>
                  </a:lnTo>
                  <a:lnTo>
                    <a:pt x="101" y="11"/>
                  </a:lnTo>
                  <a:lnTo>
                    <a:pt x="9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249"/>
            <p:cNvSpPr>
              <a:spLocks/>
            </p:cNvSpPr>
            <p:nvPr/>
          </p:nvSpPr>
          <p:spPr bwMode="auto">
            <a:xfrm>
              <a:off x="3647" y="2127"/>
              <a:ext cx="84" cy="140"/>
            </a:xfrm>
            <a:custGeom>
              <a:avLst/>
              <a:gdLst>
                <a:gd name="T0" fmla="*/ 8 w 167"/>
                <a:gd name="T1" fmla="*/ 76 h 279"/>
                <a:gd name="T2" fmla="*/ 8 w 167"/>
                <a:gd name="T3" fmla="*/ 80 h 279"/>
                <a:gd name="T4" fmla="*/ 9 w 167"/>
                <a:gd name="T5" fmla="*/ 84 h 279"/>
                <a:gd name="T6" fmla="*/ 10 w 167"/>
                <a:gd name="T7" fmla="*/ 89 h 279"/>
                <a:gd name="T8" fmla="*/ 12 w 167"/>
                <a:gd name="T9" fmla="*/ 95 h 279"/>
                <a:gd name="T10" fmla="*/ 14 w 167"/>
                <a:gd name="T11" fmla="*/ 101 h 279"/>
                <a:gd name="T12" fmla="*/ 16 w 167"/>
                <a:gd name="T13" fmla="*/ 106 h 279"/>
                <a:gd name="T14" fmla="*/ 20 w 167"/>
                <a:gd name="T15" fmla="*/ 110 h 279"/>
                <a:gd name="T16" fmla="*/ 24 w 167"/>
                <a:gd name="T17" fmla="*/ 114 h 279"/>
                <a:gd name="T18" fmla="*/ 31 w 167"/>
                <a:gd name="T19" fmla="*/ 119 h 279"/>
                <a:gd name="T20" fmla="*/ 38 w 167"/>
                <a:gd name="T21" fmla="*/ 124 h 279"/>
                <a:gd name="T22" fmla="*/ 46 w 167"/>
                <a:gd name="T23" fmla="*/ 128 h 279"/>
                <a:gd name="T24" fmla="*/ 53 w 167"/>
                <a:gd name="T25" fmla="*/ 132 h 279"/>
                <a:gd name="T26" fmla="*/ 59 w 167"/>
                <a:gd name="T27" fmla="*/ 136 h 279"/>
                <a:gd name="T28" fmla="*/ 64 w 167"/>
                <a:gd name="T29" fmla="*/ 139 h 279"/>
                <a:gd name="T30" fmla="*/ 66 w 167"/>
                <a:gd name="T31" fmla="*/ 140 h 279"/>
                <a:gd name="T32" fmla="*/ 61 w 167"/>
                <a:gd name="T33" fmla="*/ 139 h 279"/>
                <a:gd name="T34" fmla="*/ 55 w 167"/>
                <a:gd name="T35" fmla="*/ 137 h 279"/>
                <a:gd name="T36" fmla="*/ 50 w 167"/>
                <a:gd name="T37" fmla="*/ 136 h 279"/>
                <a:gd name="T38" fmla="*/ 43 w 167"/>
                <a:gd name="T39" fmla="*/ 133 h 279"/>
                <a:gd name="T40" fmla="*/ 36 w 167"/>
                <a:gd name="T41" fmla="*/ 131 h 279"/>
                <a:gd name="T42" fmla="*/ 31 w 167"/>
                <a:gd name="T43" fmla="*/ 128 h 279"/>
                <a:gd name="T44" fmla="*/ 26 w 167"/>
                <a:gd name="T45" fmla="*/ 126 h 279"/>
                <a:gd name="T46" fmla="*/ 21 w 167"/>
                <a:gd name="T47" fmla="*/ 121 h 279"/>
                <a:gd name="T48" fmla="*/ 16 w 167"/>
                <a:gd name="T49" fmla="*/ 115 h 279"/>
                <a:gd name="T50" fmla="*/ 12 w 167"/>
                <a:gd name="T51" fmla="*/ 109 h 279"/>
                <a:gd name="T52" fmla="*/ 9 w 167"/>
                <a:gd name="T53" fmla="*/ 104 h 279"/>
                <a:gd name="T54" fmla="*/ 5 w 167"/>
                <a:gd name="T55" fmla="*/ 98 h 279"/>
                <a:gd name="T56" fmla="*/ 2 w 167"/>
                <a:gd name="T57" fmla="*/ 94 h 279"/>
                <a:gd name="T58" fmla="*/ 0 w 167"/>
                <a:gd name="T59" fmla="*/ 90 h 279"/>
                <a:gd name="T60" fmla="*/ 39 w 167"/>
                <a:gd name="T61" fmla="*/ 5 h 279"/>
                <a:gd name="T62" fmla="*/ 41 w 167"/>
                <a:gd name="T63" fmla="*/ 4 h 279"/>
                <a:gd name="T64" fmla="*/ 47 w 167"/>
                <a:gd name="T65" fmla="*/ 3 h 279"/>
                <a:gd name="T66" fmla="*/ 54 w 167"/>
                <a:gd name="T67" fmla="*/ 1 h 279"/>
                <a:gd name="T68" fmla="*/ 62 w 167"/>
                <a:gd name="T69" fmla="*/ 0 h 279"/>
                <a:gd name="T70" fmla="*/ 70 w 167"/>
                <a:gd name="T71" fmla="*/ 0 h 279"/>
                <a:gd name="T72" fmla="*/ 76 w 167"/>
                <a:gd name="T73" fmla="*/ 0 h 279"/>
                <a:gd name="T74" fmla="*/ 81 w 167"/>
                <a:gd name="T75" fmla="*/ 0 h 279"/>
                <a:gd name="T76" fmla="*/ 84 w 167"/>
                <a:gd name="T77" fmla="*/ 1 h 279"/>
                <a:gd name="T78" fmla="*/ 45 w 167"/>
                <a:gd name="T79" fmla="*/ 14 h 27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7"/>
                <a:gd name="T121" fmla="*/ 0 h 279"/>
                <a:gd name="T122" fmla="*/ 167 w 167"/>
                <a:gd name="T123" fmla="*/ 279 h 27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7" h="279">
                  <a:moveTo>
                    <a:pt x="89" y="28"/>
                  </a:moveTo>
                  <a:lnTo>
                    <a:pt x="15" y="152"/>
                  </a:lnTo>
                  <a:lnTo>
                    <a:pt x="15" y="154"/>
                  </a:lnTo>
                  <a:lnTo>
                    <a:pt x="15" y="159"/>
                  </a:lnTo>
                  <a:lnTo>
                    <a:pt x="15" y="163"/>
                  </a:lnTo>
                  <a:lnTo>
                    <a:pt x="17" y="167"/>
                  </a:lnTo>
                  <a:lnTo>
                    <a:pt x="17" y="173"/>
                  </a:lnTo>
                  <a:lnTo>
                    <a:pt x="19" y="178"/>
                  </a:lnTo>
                  <a:lnTo>
                    <a:pt x="21" y="184"/>
                  </a:lnTo>
                  <a:lnTo>
                    <a:pt x="23" y="190"/>
                  </a:lnTo>
                  <a:lnTo>
                    <a:pt x="23" y="195"/>
                  </a:lnTo>
                  <a:lnTo>
                    <a:pt x="27" y="201"/>
                  </a:lnTo>
                  <a:lnTo>
                    <a:pt x="29" y="205"/>
                  </a:lnTo>
                  <a:lnTo>
                    <a:pt x="32" y="211"/>
                  </a:lnTo>
                  <a:lnTo>
                    <a:pt x="36" y="214"/>
                  </a:lnTo>
                  <a:lnTo>
                    <a:pt x="40" y="220"/>
                  </a:lnTo>
                  <a:lnTo>
                    <a:pt x="42" y="224"/>
                  </a:lnTo>
                  <a:lnTo>
                    <a:pt x="48" y="228"/>
                  </a:lnTo>
                  <a:lnTo>
                    <a:pt x="53" y="232"/>
                  </a:lnTo>
                  <a:lnTo>
                    <a:pt x="61" y="237"/>
                  </a:lnTo>
                  <a:lnTo>
                    <a:pt x="68" y="243"/>
                  </a:lnTo>
                  <a:lnTo>
                    <a:pt x="76" y="247"/>
                  </a:lnTo>
                  <a:lnTo>
                    <a:pt x="84" y="252"/>
                  </a:lnTo>
                  <a:lnTo>
                    <a:pt x="91" y="256"/>
                  </a:lnTo>
                  <a:lnTo>
                    <a:pt x="99" y="260"/>
                  </a:lnTo>
                  <a:lnTo>
                    <a:pt x="105" y="264"/>
                  </a:lnTo>
                  <a:lnTo>
                    <a:pt x="112" y="268"/>
                  </a:lnTo>
                  <a:lnTo>
                    <a:pt x="118" y="271"/>
                  </a:lnTo>
                  <a:lnTo>
                    <a:pt x="124" y="273"/>
                  </a:lnTo>
                  <a:lnTo>
                    <a:pt x="127" y="277"/>
                  </a:lnTo>
                  <a:lnTo>
                    <a:pt x="129" y="279"/>
                  </a:lnTo>
                  <a:lnTo>
                    <a:pt x="131" y="279"/>
                  </a:lnTo>
                  <a:lnTo>
                    <a:pt x="127" y="279"/>
                  </a:lnTo>
                  <a:lnTo>
                    <a:pt x="122" y="277"/>
                  </a:lnTo>
                  <a:lnTo>
                    <a:pt x="116" y="275"/>
                  </a:lnTo>
                  <a:lnTo>
                    <a:pt x="110" y="273"/>
                  </a:lnTo>
                  <a:lnTo>
                    <a:pt x="105" y="271"/>
                  </a:lnTo>
                  <a:lnTo>
                    <a:pt x="99" y="271"/>
                  </a:lnTo>
                  <a:lnTo>
                    <a:pt x="91" y="268"/>
                  </a:lnTo>
                  <a:lnTo>
                    <a:pt x="86" y="266"/>
                  </a:lnTo>
                  <a:lnTo>
                    <a:pt x="78" y="264"/>
                  </a:lnTo>
                  <a:lnTo>
                    <a:pt x="72" y="262"/>
                  </a:lnTo>
                  <a:lnTo>
                    <a:pt x="67" y="258"/>
                  </a:lnTo>
                  <a:lnTo>
                    <a:pt x="61" y="256"/>
                  </a:lnTo>
                  <a:lnTo>
                    <a:pt x="55" y="252"/>
                  </a:lnTo>
                  <a:lnTo>
                    <a:pt x="51" y="251"/>
                  </a:lnTo>
                  <a:lnTo>
                    <a:pt x="46" y="245"/>
                  </a:lnTo>
                  <a:lnTo>
                    <a:pt x="42" y="241"/>
                  </a:lnTo>
                  <a:lnTo>
                    <a:pt x="36" y="235"/>
                  </a:lnTo>
                  <a:lnTo>
                    <a:pt x="32" y="230"/>
                  </a:lnTo>
                  <a:lnTo>
                    <a:pt x="27" y="224"/>
                  </a:lnTo>
                  <a:lnTo>
                    <a:pt x="23" y="218"/>
                  </a:lnTo>
                  <a:lnTo>
                    <a:pt x="19" y="213"/>
                  </a:lnTo>
                  <a:lnTo>
                    <a:pt x="17" y="207"/>
                  </a:lnTo>
                  <a:lnTo>
                    <a:pt x="13" y="201"/>
                  </a:lnTo>
                  <a:lnTo>
                    <a:pt x="10" y="195"/>
                  </a:lnTo>
                  <a:lnTo>
                    <a:pt x="6" y="190"/>
                  </a:lnTo>
                  <a:lnTo>
                    <a:pt x="4" y="188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8" y="133"/>
                  </a:lnTo>
                  <a:lnTo>
                    <a:pt x="78" y="9"/>
                  </a:lnTo>
                  <a:lnTo>
                    <a:pt x="82" y="7"/>
                  </a:lnTo>
                  <a:lnTo>
                    <a:pt x="86" y="7"/>
                  </a:lnTo>
                  <a:lnTo>
                    <a:pt x="93" y="5"/>
                  </a:lnTo>
                  <a:lnTo>
                    <a:pt x="99" y="3"/>
                  </a:lnTo>
                  <a:lnTo>
                    <a:pt x="108" y="2"/>
                  </a:lnTo>
                  <a:lnTo>
                    <a:pt x="116" y="0"/>
                  </a:lnTo>
                  <a:lnTo>
                    <a:pt x="124" y="0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5" y="0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2" y="0"/>
                  </a:lnTo>
                  <a:lnTo>
                    <a:pt x="165" y="2"/>
                  </a:lnTo>
                  <a:lnTo>
                    <a:pt x="167" y="2"/>
                  </a:lnTo>
                  <a:lnTo>
                    <a:pt x="146" y="55"/>
                  </a:lnTo>
                  <a:lnTo>
                    <a:pt x="89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Freeform 250"/>
            <p:cNvSpPr>
              <a:spLocks/>
            </p:cNvSpPr>
            <p:nvPr/>
          </p:nvSpPr>
          <p:spPr bwMode="auto">
            <a:xfrm>
              <a:off x="3798" y="2418"/>
              <a:ext cx="240" cy="197"/>
            </a:xfrm>
            <a:custGeom>
              <a:avLst/>
              <a:gdLst>
                <a:gd name="T0" fmla="*/ 4 w 479"/>
                <a:gd name="T1" fmla="*/ 197 h 395"/>
                <a:gd name="T2" fmla="*/ 14 w 479"/>
                <a:gd name="T3" fmla="*/ 197 h 395"/>
                <a:gd name="T4" fmla="*/ 27 w 479"/>
                <a:gd name="T5" fmla="*/ 197 h 395"/>
                <a:gd name="T6" fmla="*/ 34 w 479"/>
                <a:gd name="T7" fmla="*/ 197 h 395"/>
                <a:gd name="T8" fmla="*/ 42 w 479"/>
                <a:gd name="T9" fmla="*/ 197 h 395"/>
                <a:gd name="T10" fmla="*/ 51 w 479"/>
                <a:gd name="T11" fmla="*/ 197 h 395"/>
                <a:gd name="T12" fmla="*/ 60 w 479"/>
                <a:gd name="T13" fmla="*/ 197 h 395"/>
                <a:gd name="T14" fmla="*/ 69 w 479"/>
                <a:gd name="T15" fmla="*/ 197 h 395"/>
                <a:gd name="T16" fmla="*/ 78 w 479"/>
                <a:gd name="T17" fmla="*/ 196 h 395"/>
                <a:gd name="T18" fmla="*/ 88 w 479"/>
                <a:gd name="T19" fmla="*/ 196 h 395"/>
                <a:gd name="T20" fmla="*/ 97 w 479"/>
                <a:gd name="T21" fmla="*/ 195 h 395"/>
                <a:gd name="T22" fmla="*/ 108 w 479"/>
                <a:gd name="T23" fmla="*/ 193 h 395"/>
                <a:gd name="T24" fmla="*/ 116 w 479"/>
                <a:gd name="T25" fmla="*/ 192 h 395"/>
                <a:gd name="T26" fmla="*/ 125 w 479"/>
                <a:gd name="T27" fmla="*/ 189 h 395"/>
                <a:gd name="T28" fmla="*/ 133 w 479"/>
                <a:gd name="T29" fmla="*/ 188 h 395"/>
                <a:gd name="T30" fmla="*/ 149 w 479"/>
                <a:gd name="T31" fmla="*/ 182 h 395"/>
                <a:gd name="T32" fmla="*/ 161 w 479"/>
                <a:gd name="T33" fmla="*/ 176 h 395"/>
                <a:gd name="T34" fmla="*/ 172 w 479"/>
                <a:gd name="T35" fmla="*/ 166 h 395"/>
                <a:gd name="T36" fmla="*/ 184 w 479"/>
                <a:gd name="T37" fmla="*/ 158 h 395"/>
                <a:gd name="T38" fmla="*/ 193 w 479"/>
                <a:gd name="T39" fmla="*/ 148 h 395"/>
                <a:gd name="T40" fmla="*/ 202 w 479"/>
                <a:gd name="T41" fmla="*/ 139 h 395"/>
                <a:gd name="T42" fmla="*/ 209 w 479"/>
                <a:gd name="T43" fmla="*/ 129 h 395"/>
                <a:gd name="T44" fmla="*/ 217 w 479"/>
                <a:gd name="T45" fmla="*/ 121 h 395"/>
                <a:gd name="T46" fmla="*/ 226 w 479"/>
                <a:gd name="T47" fmla="*/ 108 h 395"/>
                <a:gd name="T48" fmla="*/ 229 w 479"/>
                <a:gd name="T49" fmla="*/ 104 h 395"/>
                <a:gd name="T50" fmla="*/ 229 w 479"/>
                <a:gd name="T51" fmla="*/ 52 h 395"/>
                <a:gd name="T52" fmla="*/ 227 w 479"/>
                <a:gd name="T53" fmla="*/ 61 h 395"/>
                <a:gd name="T54" fmla="*/ 222 w 479"/>
                <a:gd name="T55" fmla="*/ 72 h 395"/>
                <a:gd name="T56" fmla="*/ 220 w 479"/>
                <a:gd name="T57" fmla="*/ 82 h 395"/>
                <a:gd name="T58" fmla="*/ 215 w 479"/>
                <a:gd name="T59" fmla="*/ 90 h 395"/>
                <a:gd name="T60" fmla="*/ 210 w 479"/>
                <a:gd name="T61" fmla="*/ 100 h 395"/>
                <a:gd name="T62" fmla="*/ 207 w 479"/>
                <a:gd name="T63" fmla="*/ 110 h 395"/>
                <a:gd name="T64" fmla="*/ 201 w 479"/>
                <a:gd name="T65" fmla="*/ 120 h 395"/>
                <a:gd name="T66" fmla="*/ 196 w 479"/>
                <a:gd name="T67" fmla="*/ 127 h 395"/>
                <a:gd name="T68" fmla="*/ 186 w 479"/>
                <a:gd name="T69" fmla="*/ 140 h 395"/>
                <a:gd name="T70" fmla="*/ 173 w 479"/>
                <a:gd name="T71" fmla="*/ 152 h 395"/>
                <a:gd name="T72" fmla="*/ 159 w 479"/>
                <a:gd name="T73" fmla="*/ 163 h 395"/>
                <a:gd name="T74" fmla="*/ 151 w 479"/>
                <a:gd name="T75" fmla="*/ 168 h 395"/>
                <a:gd name="T76" fmla="*/ 142 w 479"/>
                <a:gd name="T77" fmla="*/ 173 h 395"/>
                <a:gd name="T78" fmla="*/ 132 w 479"/>
                <a:gd name="T79" fmla="*/ 177 h 395"/>
                <a:gd name="T80" fmla="*/ 121 w 479"/>
                <a:gd name="T81" fmla="*/ 180 h 395"/>
                <a:gd name="T82" fmla="*/ 110 w 479"/>
                <a:gd name="T83" fmla="*/ 183 h 395"/>
                <a:gd name="T84" fmla="*/ 96 w 479"/>
                <a:gd name="T85" fmla="*/ 185 h 395"/>
                <a:gd name="T86" fmla="*/ 82 w 479"/>
                <a:gd name="T87" fmla="*/ 186 h 395"/>
                <a:gd name="T88" fmla="*/ 70 w 479"/>
                <a:gd name="T89" fmla="*/ 187 h 395"/>
                <a:gd name="T90" fmla="*/ 56 w 479"/>
                <a:gd name="T91" fmla="*/ 187 h 395"/>
                <a:gd name="T92" fmla="*/ 44 w 479"/>
                <a:gd name="T93" fmla="*/ 187 h 395"/>
                <a:gd name="T94" fmla="*/ 34 w 479"/>
                <a:gd name="T95" fmla="*/ 187 h 395"/>
                <a:gd name="T96" fmla="*/ 24 w 479"/>
                <a:gd name="T97" fmla="*/ 186 h 395"/>
                <a:gd name="T98" fmla="*/ 16 w 479"/>
                <a:gd name="T99" fmla="*/ 186 h 395"/>
                <a:gd name="T100" fmla="*/ 7 w 479"/>
                <a:gd name="T101" fmla="*/ 185 h 395"/>
                <a:gd name="T102" fmla="*/ 0 w 479"/>
                <a:gd name="T103" fmla="*/ 197 h 39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79"/>
                <a:gd name="T157" fmla="*/ 0 h 395"/>
                <a:gd name="T158" fmla="*/ 479 w 479"/>
                <a:gd name="T159" fmla="*/ 395 h 39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79" h="395">
                  <a:moveTo>
                    <a:pt x="0" y="394"/>
                  </a:moveTo>
                  <a:lnTo>
                    <a:pt x="2" y="394"/>
                  </a:lnTo>
                  <a:lnTo>
                    <a:pt x="8" y="394"/>
                  </a:lnTo>
                  <a:lnTo>
                    <a:pt x="14" y="394"/>
                  </a:lnTo>
                  <a:lnTo>
                    <a:pt x="19" y="394"/>
                  </a:lnTo>
                  <a:lnTo>
                    <a:pt x="27" y="394"/>
                  </a:lnTo>
                  <a:lnTo>
                    <a:pt x="34" y="395"/>
                  </a:lnTo>
                  <a:lnTo>
                    <a:pt x="44" y="395"/>
                  </a:lnTo>
                  <a:lnTo>
                    <a:pt x="53" y="395"/>
                  </a:lnTo>
                  <a:lnTo>
                    <a:pt x="57" y="395"/>
                  </a:lnTo>
                  <a:lnTo>
                    <a:pt x="61" y="395"/>
                  </a:lnTo>
                  <a:lnTo>
                    <a:pt x="67" y="395"/>
                  </a:lnTo>
                  <a:lnTo>
                    <a:pt x="72" y="395"/>
                  </a:lnTo>
                  <a:lnTo>
                    <a:pt x="78" y="395"/>
                  </a:lnTo>
                  <a:lnTo>
                    <a:pt x="84" y="395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1" y="395"/>
                  </a:lnTo>
                  <a:lnTo>
                    <a:pt x="107" y="395"/>
                  </a:lnTo>
                  <a:lnTo>
                    <a:pt x="112" y="395"/>
                  </a:lnTo>
                  <a:lnTo>
                    <a:pt x="120" y="395"/>
                  </a:lnTo>
                  <a:lnTo>
                    <a:pt x="126" y="394"/>
                  </a:lnTo>
                  <a:lnTo>
                    <a:pt x="131" y="394"/>
                  </a:lnTo>
                  <a:lnTo>
                    <a:pt x="137" y="394"/>
                  </a:lnTo>
                  <a:lnTo>
                    <a:pt x="145" y="394"/>
                  </a:lnTo>
                  <a:lnTo>
                    <a:pt x="150" y="392"/>
                  </a:lnTo>
                  <a:lnTo>
                    <a:pt x="156" y="392"/>
                  </a:lnTo>
                  <a:lnTo>
                    <a:pt x="164" y="392"/>
                  </a:lnTo>
                  <a:lnTo>
                    <a:pt x="169" y="392"/>
                  </a:lnTo>
                  <a:lnTo>
                    <a:pt x="175" y="392"/>
                  </a:lnTo>
                  <a:lnTo>
                    <a:pt x="183" y="390"/>
                  </a:lnTo>
                  <a:lnTo>
                    <a:pt x="188" y="390"/>
                  </a:lnTo>
                  <a:lnTo>
                    <a:pt x="194" y="390"/>
                  </a:lnTo>
                  <a:lnTo>
                    <a:pt x="202" y="388"/>
                  </a:lnTo>
                  <a:lnTo>
                    <a:pt x="207" y="388"/>
                  </a:lnTo>
                  <a:lnTo>
                    <a:pt x="215" y="386"/>
                  </a:lnTo>
                  <a:lnTo>
                    <a:pt x="221" y="386"/>
                  </a:lnTo>
                  <a:lnTo>
                    <a:pt x="226" y="384"/>
                  </a:lnTo>
                  <a:lnTo>
                    <a:pt x="232" y="384"/>
                  </a:lnTo>
                  <a:lnTo>
                    <a:pt x="238" y="382"/>
                  </a:lnTo>
                  <a:lnTo>
                    <a:pt x="244" y="380"/>
                  </a:lnTo>
                  <a:lnTo>
                    <a:pt x="249" y="378"/>
                  </a:lnTo>
                  <a:lnTo>
                    <a:pt x="255" y="378"/>
                  </a:lnTo>
                  <a:lnTo>
                    <a:pt x="261" y="376"/>
                  </a:lnTo>
                  <a:lnTo>
                    <a:pt x="266" y="376"/>
                  </a:lnTo>
                  <a:lnTo>
                    <a:pt x="278" y="373"/>
                  </a:lnTo>
                  <a:lnTo>
                    <a:pt x="287" y="369"/>
                  </a:lnTo>
                  <a:lnTo>
                    <a:pt x="297" y="365"/>
                  </a:lnTo>
                  <a:lnTo>
                    <a:pt x="306" y="361"/>
                  </a:lnTo>
                  <a:lnTo>
                    <a:pt x="314" y="356"/>
                  </a:lnTo>
                  <a:lnTo>
                    <a:pt x="321" y="352"/>
                  </a:lnTo>
                  <a:lnTo>
                    <a:pt x="329" y="344"/>
                  </a:lnTo>
                  <a:lnTo>
                    <a:pt x="337" y="340"/>
                  </a:lnTo>
                  <a:lnTo>
                    <a:pt x="344" y="333"/>
                  </a:lnTo>
                  <a:lnTo>
                    <a:pt x="352" y="327"/>
                  </a:lnTo>
                  <a:lnTo>
                    <a:pt x="359" y="321"/>
                  </a:lnTo>
                  <a:lnTo>
                    <a:pt x="367" y="316"/>
                  </a:lnTo>
                  <a:lnTo>
                    <a:pt x="373" y="310"/>
                  </a:lnTo>
                  <a:lnTo>
                    <a:pt x="380" y="302"/>
                  </a:lnTo>
                  <a:lnTo>
                    <a:pt x="386" y="297"/>
                  </a:lnTo>
                  <a:lnTo>
                    <a:pt x="392" y="291"/>
                  </a:lnTo>
                  <a:lnTo>
                    <a:pt x="397" y="285"/>
                  </a:lnTo>
                  <a:lnTo>
                    <a:pt x="403" y="278"/>
                  </a:lnTo>
                  <a:lnTo>
                    <a:pt x="409" y="272"/>
                  </a:lnTo>
                  <a:lnTo>
                    <a:pt x="415" y="266"/>
                  </a:lnTo>
                  <a:lnTo>
                    <a:pt x="418" y="259"/>
                  </a:lnTo>
                  <a:lnTo>
                    <a:pt x="424" y="253"/>
                  </a:lnTo>
                  <a:lnTo>
                    <a:pt x="428" y="247"/>
                  </a:lnTo>
                  <a:lnTo>
                    <a:pt x="434" y="243"/>
                  </a:lnTo>
                  <a:lnTo>
                    <a:pt x="441" y="232"/>
                  </a:lnTo>
                  <a:lnTo>
                    <a:pt x="447" y="224"/>
                  </a:lnTo>
                  <a:lnTo>
                    <a:pt x="451" y="217"/>
                  </a:lnTo>
                  <a:lnTo>
                    <a:pt x="454" y="213"/>
                  </a:lnTo>
                  <a:lnTo>
                    <a:pt x="456" y="209"/>
                  </a:lnTo>
                  <a:lnTo>
                    <a:pt x="458" y="209"/>
                  </a:lnTo>
                  <a:lnTo>
                    <a:pt x="479" y="0"/>
                  </a:lnTo>
                  <a:lnTo>
                    <a:pt x="458" y="105"/>
                  </a:lnTo>
                  <a:lnTo>
                    <a:pt x="456" y="109"/>
                  </a:lnTo>
                  <a:lnTo>
                    <a:pt x="454" y="114"/>
                  </a:lnTo>
                  <a:lnTo>
                    <a:pt x="453" y="122"/>
                  </a:lnTo>
                  <a:lnTo>
                    <a:pt x="449" y="129"/>
                  </a:lnTo>
                  <a:lnTo>
                    <a:pt x="447" y="141"/>
                  </a:lnTo>
                  <a:lnTo>
                    <a:pt x="443" y="145"/>
                  </a:lnTo>
                  <a:lnTo>
                    <a:pt x="443" y="150"/>
                  </a:lnTo>
                  <a:lnTo>
                    <a:pt x="439" y="156"/>
                  </a:lnTo>
                  <a:lnTo>
                    <a:pt x="439" y="164"/>
                  </a:lnTo>
                  <a:lnTo>
                    <a:pt x="435" y="169"/>
                  </a:lnTo>
                  <a:lnTo>
                    <a:pt x="434" y="175"/>
                  </a:lnTo>
                  <a:lnTo>
                    <a:pt x="430" y="181"/>
                  </a:lnTo>
                  <a:lnTo>
                    <a:pt x="426" y="188"/>
                  </a:lnTo>
                  <a:lnTo>
                    <a:pt x="424" y="194"/>
                  </a:lnTo>
                  <a:lnTo>
                    <a:pt x="420" y="200"/>
                  </a:lnTo>
                  <a:lnTo>
                    <a:pt x="418" y="207"/>
                  </a:lnTo>
                  <a:lnTo>
                    <a:pt x="416" y="215"/>
                  </a:lnTo>
                  <a:lnTo>
                    <a:pt x="413" y="221"/>
                  </a:lnTo>
                  <a:lnTo>
                    <a:pt x="409" y="226"/>
                  </a:lnTo>
                  <a:lnTo>
                    <a:pt x="405" y="232"/>
                  </a:lnTo>
                  <a:lnTo>
                    <a:pt x="401" y="240"/>
                  </a:lnTo>
                  <a:lnTo>
                    <a:pt x="397" y="243"/>
                  </a:lnTo>
                  <a:lnTo>
                    <a:pt x="396" y="249"/>
                  </a:lnTo>
                  <a:lnTo>
                    <a:pt x="392" y="255"/>
                  </a:lnTo>
                  <a:lnTo>
                    <a:pt x="388" y="261"/>
                  </a:lnTo>
                  <a:lnTo>
                    <a:pt x="380" y="270"/>
                  </a:lnTo>
                  <a:lnTo>
                    <a:pt x="371" y="280"/>
                  </a:lnTo>
                  <a:lnTo>
                    <a:pt x="363" y="289"/>
                  </a:lnTo>
                  <a:lnTo>
                    <a:pt x="356" y="297"/>
                  </a:lnTo>
                  <a:lnTo>
                    <a:pt x="346" y="304"/>
                  </a:lnTo>
                  <a:lnTo>
                    <a:pt x="337" y="312"/>
                  </a:lnTo>
                  <a:lnTo>
                    <a:pt x="327" y="319"/>
                  </a:lnTo>
                  <a:lnTo>
                    <a:pt x="318" y="327"/>
                  </a:lnTo>
                  <a:lnTo>
                    <a:pt x="312" y="331"/>
                  </a:lnTo>
                  <a:lnTo>
                    <a:pt x="306" y="333"/>
                  </a:lnTo>
                  <a:lnTo>
                    <a:pt x="301" y="337"/>
                  </a:lnTo>
                  <a:lnTo>
                    <a:pt x="295" y="340"/>
                  </a:lnTo>
                  <a:lnTo>
                    <a:pt x="289" y="342"/>
                  </a:lnTo>
                  <a:lnTo>
                    <a:pt x="283" y="346"/>
                  </a:lnTo>
                  <a:lnTo>
                    <a:pt x="278" y="350"/>
                  </a:lnTo>
                  <a:lnTo>
                    <a:pt x="272" y="352"/>
                  </a:lnTo>
                  <a:lnTo>
                    <a:pt x="263" y="354"/>
                  </a:lnTo>
                  <a:lnTo>
                    <a:pt x="257" y="356"/>
                  </a:lnTo>
                  <a:lnTo>
                    <a:pt x="249" y="357"/>
                  </a:lnTo>
                  <a:lnTo>
                    <a:pt x="242" y="361"/>
                  </a:lnTo>
                  <a:lnTo>
                    <a:pt x="234" y="363"/>
                  </a:lnTo>
                  <a:lnTo>
                    <a:pt x="226" y="365"/>
                  </a:lnTo>
                  <a:lnTo>
                    <a:pt x="219" y="367"/>
                  </a:lnTo>
                  <a:lnTo>
                    <a:pt x="211" y="369"/>
                  </a:lnTo>
                  <a:lnTo>
                    <a:pt x="202" y="369"/>
                  </a:lnTo>
                  <a:lnTo>
                    <a:pt x="192" y="371"/>
                  </a:lnTo>
                  <a:lnTo>
                    <a:pt x="183" y="371"/>
                  </a:lnTo>
                  <a:lnTo>
                    <a:pt x="173" y="373"/>
                  </a:lnTo>
                  <a:lnTo>
                    <a:pt x="164" y="373"/>
                  </a:lnTo>
                  <a:lnTo>
                    <a:pt x="156" y="373"/>
                  </a:lnTo>
                  <a:lnTo>
                    <a:pt x="147" y="375"/>
                  </a:lnTo>
                  <a:lnTo>
                    <a:pt x="139" y="375"/>
                  </a:lnTo>
                  <a:lnTo>
                    <a:pt x="129" y="375"/>
                  </a:lnTo>
                  <a:lnTo>
                    <a:pt x="120" y="375"/>
                  </a:lnTo>
                  <a:lnTo>
                    <a:pt x="112" y="375"/>
                  </a:lnTo>
                  <a:lnTo>
                    <a:pt x="105" y="375"/>
                  </a:lnTo>
                  <a:lnTo>
                    <a:pt x="95" y="375"/>
                  </a:lnTo>
                  <a:lnTo>
                    <a:pt x="88" y="375"/>
                  </a:lnTo>
                  <a:lnTo>
                    <a:pt x="80" y="375"/>
                  </a:lnTo>
                  <a:lnTo>
                    <a:pt x="74" y="375"/>
                  </a:lnTo>
                  <a:lnTo>
                    <a:pt x="67" y="375"/>
                  </a:lnTo>
                  <a:lnTo>
                    <a:pt x="59" y="375"/>
                  </a:lnTo>
                  <a:lnTo>
                    <a:pt x="53" y="373"/>
                  </a:lnTo>
                  <a:lnTo>
                    <a:pt x="48" y="373"/>
                  </a:lnTo>
                  <a:lnTo>
                    <a:pt x="42" y="373"/>
                  </a:lnTo>
                  <a:lnTo>
                    <a:pt x="34" y="373"/>
                  </a:lnTo>
                  <a:lnTo>
                    <a:pt x="31" y="373"/>
                  </a:lnTo>
                  <a:lnTo>
                    <a:pt x="27" y="373"/>
                  </a:lnTo>
                  <a:lnTo>
                    <a:pt x="17" y="371"/>
                  </a:lnTo>
                  <a:lnTo>
                    <a:pt x="14" y="371"/>
                  </a:lnTo>
                  <a:lnTo>
                    <a:pt x="10" y="371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" name="Freeform 251"/>
            <p:cNvSpPr>
              <a:spLocks/>
            </p:cNvSpPr>
            <p:nvPr/>
          </p:nvSpPr>
          <p:spPr bwMode="auto">
            <a:xfrm>
              <a:off x="3648" y="2407"/>
              <a:ext cx="22" cy="118"/>
            </a:xfrm>
            <a:custGeom>
              <a:avLst/>
              <a:gdLst>
                <a:gd name="T0" fmla="*/ 16 w 44"/>
                <a:gd name="T1" fmla="*/ 4 h 236"/>
                <a:gd name="T2" fmla="*/ 12 w 44"/>
                <a:gd name="T3" fmla="*/ 98 h 236"/>
                <a:gd name="T4" fmla="*/ 22 w 44"/>
                <a:gd name="T5" fmla="*/ 118 h 236"/>
                <a:gd name="T6" fmla="*/ 21 w 44"/>
                <a:gd name="T7" fmla="*/ 117 h 236"/>
                <a:gd name="T8" fmla="*/ 19 w 44"/>
                <a:gd name="T9" fmla="*/ 116 h 236"/>
                <a:gd name="T10" fmla="*/ 15 w 44"/>
                <a:gd name="T11" fmla="*/ 114 h 236"/>
                <a:gd name="T12" fmla="*/ 11 w 44"/>
                <a:gd name="T13" fmla="*/ 112 h 236"/>
                <a:gd name="T14" fmla="*/ 7 w 44"/>
                <a:gd name="T15" fmla="*/ 108 h 236"/>
                <a:gd name="T16" fmla="*/ 5 w 44"/>
                <a:gd name="T17" fmla="*/ 105 h 236"/>
                <a:gd name="T18" fmla="*/ 2 w 44"/>
                <a:gd name="T19" fmla="*/ 101 h 236"/>
                <a:gd name="T20" fmla="*/ 1 w 44"/>
                <a:gd name="T21" fmla="*/ 98 h 236"/>
                <a:gd name="T22" fmla="*/ 1 w 44"/>
                <a:gd name="T23" fmla="*/ 94 h 236"/>
                <a:gd name="T24" fmla="*/ 0 w 44"/>
                <a:gd name="T25" fmla="*/ 91 h 236"/>
                <a:gd name="T26" fmla="*/ 0 w 44"/>
                <a:gd name="T27" fmla="*/ 88 h 236"/>
                <a:gd name="T28" fmla="*/ 0 w 44"/>
                <a:gd name="T29" fmla="*/ 85 h 236"/>
                <a:gd name="T30" fmla="*/ 0 w 44"/>
                <a:gd name="T31" fmla="*/ 81 h 236"/>
                <a:gd name="T32" fmla="*/ 1 w 44"/>
                <a:gd name="T33" fmla="*/ 77 h 236"/>
                <a:gd name="T34" fmla="*/ 1 w 44"/>
                <a:gd name="T35" fmla="*/ 75 h 236"/>
                <a:gd name="T36" fmla="*/ 1 w 44"/>
                <a:gd name="T37" fmla="*/ 70 h 236"/>
                <a:gd name="T38" fmla="*/ 1 w 44"/>
                <a:gd name="T39" fmla="*/ 66 h 236"/>
                <a:gd name="T40" fmla="*/ 1 w 44"/>
                <a:gd name="T41" fmla="*/ 62 h 236"/>
                <a:gd name="T42" fmla="*/ 1 w 44"/>
                <a:gd name="T43" fmla="*/ 57 h 236"/>
                <a:gd name="T44" fmla="*/ 1 w 44"/>
                <a:gd name="T45" fmla="*/ 54 h 236"/>
                <a:gd name="T46" fmla="*/ 2 w 44"/>
                <a:gd name="T47" fmla="*/ 49 h 236"/>
                <a:gd name="T48" fmla="*/ 2 w 44"/>
                <a:gd name="T49" fmla="*/ 45 h 236"/>
                <a:gd name="T50" fmla="*/ 2 w 44"/>
                <a:gd name="T51" fmla="*/ 41 h 236"/>
                <a:gd name="T52" fmla="*/ 2 w 44"/>
                <a:gd name="T53" fmla="*/ 37 h 236"/>
                <a:gd name="T54" fmla="*/ 2 w 44"/>
                <a:gd name="T55" fmla="*/ 31 h 236"/>
                <a:gd name="T56" fmla="*/ 3 w 44"/>
                <a:gd name="T57" fmla="*/ 28 h 236"/>
                <a:gd name="T58" fmla="*/ 3 w 44"/>
                <a:gd name="T59" fmla="*/ 24 h 236"/>
                <a:gd name="T60" fmla="*/ 3 w 44"/>
                <a:gd name="T61" fmla="*/ 20 h 236"/>
                <a:gd name="T62" fmla="*/ 3 w 44"/>
                <a:gd name="T63" fmla="*/ 18 h 236"/>
                <a:gd name="T64" fmla="*/ 4 w 44"/>
                <a:gd name="T65" fmla="*/ 15 h 236"/>
                <a:gd name="T66" fmla="*/ 4 w 44"/>
                <a:gd name="T67" fmla="*/ 11 h 236"/>
                <a:gd name="T68" fmla="*/ 4 w 44"/>
                <a:gd name="T69" fmla="*/ 9 h 236"/>
                <a:gd name="T70" fmla="*/ 4 w 44"/>
                <a:gd name="T71" fmla="*/ 6 h 236"/>
                <a:gd name="T72" fmla="*/ 4 w 44"/>
                <a:gd name="T73" fmla="*/ 4 h 236"/>
                <a:gd name="T74" fmla="*/ 4 w 44"/>
                <a:gd name="T75" fmla="*/ 1 h 236"/>
                <a:gd name="T76" fmla="*/ 5 w 44"/>
                <a:gd name="T77" fmla="*/ 0 h 236"/>
                <a:gd name="T78" fmla="*/ 16 w 44"/>
                <a:gd name="T79" fmla="*/ 4 h 236"/>
                <a:gd name="T80" fmla="*/ 16 w 44"/>
                <a:gd name="T81" fmla="*/ 4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4"/>
                <a:gd name="T124" fmla="*/ 0 h 236"/>
                <a:gd name="T125" fmla="*/ 44 w 44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4" h="236">
                  <a:moveTo>
                    <a:pt x="32" y="8"/>
                  </a:moveTo>
                  <a:lnTo>
                    <a:pt x="25" y="196"/>
                  </a:lnTo>
                  <a:lnTo>
                    <a:pt x="44" y="236"/>
                  </a:lnTo>
                  <a:lnTo>
                    <a:pt x="42" y="234"/>
                  </a:lnTo>
                  <a:lnTo>
                    <a:pt x="38" y="232"/>
                  </a:lnTo>
                  <a:lnTo>
                    <a:pt x="30" y="228"/>
                  </a:lnTo>
                  <a:lnTo>
                    <a:pt x="23" y="223"/>
                  </a:lnTo>
                  <a:lnTo>
                    <a:pt x="15" y="215"/>
                  </a:lnTo>
                  <a:lnTo>
                    <a:pt x="9" y="209"/>
                  </a:lnTo>
                  <a:lnTo>
                    <a:pt x="4" y="202"/>
                  </a:lnTo>
                  <a:lnTo>
                    <a:pt x="2" y="196"/>
                  </a:lnTo>
                  <a:lnTo>
                    <a:pt x="2" y="188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2"/>
                  </a:lnTo>
                  <a:lnTo>
                    <a:pt x="2" y="154"/>
                  </a:lnTo>
                  <a:lnTo>
                    <a:pt x="2" y="149"/>
                  </a:lnTo>
                  <a:lnTo>
                    <a:pt x="2" y="139"/>
                  </a:lnTo>
                  <a:lnTo>
                    <a:pt x="2" y="131"/>
                  </a:lnTo>
                  <a:lnTo>
                    <a:pt x="2" y="124"/>
                  </a:lnTo>
                  <a:lnTo>
                    <a:pt x="2" y="114"/>
                  </a:lnTo>
                  <a:lnTo>
                    <a:pt x="2" y="107"/>
                  </a:lnTo>
                  <a:lnTo>
                    <a:pt x="4" y="97"/>
                  </a:lnTo>
                  <a:lnTo>
                    <a:pt x="4" y="90"/>
                  </a:lnTo>
                  <a:lnTo>
                    <a:pt x="4" y="82"/>
                  </a:lnTo>
                  <a:lnTo>
                    <a:pt x="4" y="73"/>
                  </a:lnTo>
                  <a:lnTo>
                    <a:pt x="4" y="63"/>
                  </a:lnTo>
                  <a:lnTo>
                    <a:pt x="6" y="55"/>
                  </a:lnTo>
                  <a:lnTo>
                    <a:pt x="6" y="48"/>
                  </a:lnTo>
                  <a:lnTo>
                    <a:pt x="6" y="40"/>
                  </a:lnTo>
                  <a:lnTo>
                    <a:pt x="6" y="35"/>
                  </a:lnTo>
                  <a:lnTo>
                    <a:pt x="8" y="29"/>
                  </a:lnTo>
                  <a:lnTo>
                    <a:pt x="8" y="21"/>
                  </a:lnTo>
                  <a:lnTo>
                    <a:pt x="8" y="17"/>
                  </a:lnTo>
                  <a:lnTo>
                    <a:pt x="8" y="12"/>
                  </a:lnTo>
                  <a:lnTo>
                    <a:pt x="8" y="8"/>
                  </a:lnTo>
                  <a:lnTo>
                    <a:pt x="8" y="2"/>
                  </a:lnTo>
                  <a:lnTo>
                    <a:pt x="9" y="0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Freeform 252"/>
            <p:cNvSpPr>
              <a:spLocks/>
            </p:cNvSpPr>
            <p:nvPr/>
          </p:nvSpPr>
          <p:spPr bwMode="auto">
            <a:xfrm>
              <a:off x="3817" y="2738"/>
              <a:ext cx="309" cy="471"/>
            </a:xfrm>
            <a:custGeom>
              <a:avLst/>
              <a:gdLst>
                <a:gd name="T0" fmla="*/ 97 w 618"/>
                <a:gd name="T1" fmla="*/ 84 h 942"/>
                <a:gd name="T2" fmla="*/ 104 w 618"/>
                <a:gd name="T3" fmla="*/ 93 h 942"/>
                <a:gd name="T4" fmla="*/ 110 w 618"/>
                <a:gd name="T5" fmla="*/ 104 h 942"/>
                <a:gd name="T6" fmla="*/ 116 w 618"/>
                <a:gd name="T7" fmla="*/ 112 h 942"/>
                <a:gd name="T8" fmla="*/ 122 w 618"/>
                <a:gd name="T9" fmla="*/ 121 h 942"/>
                <a:gd name="T10" fmla="*/ 129 w 618"/>
                <a:gd name="T11" fmla="*/ 131 h 942"/>
                <a:gd name="T12" fmla="*/ 135 w 618"/>
                <a:gd name="T13" fmla="*/ 143 h 942"/>
                <a:gd name="T14" fmla="*/ 141 w 618"/>
                <a:gd name="T15" fmla="*/ 154 h 942"/>
                <a:gd name="T16" fmla="*/ 147 w 618"/>
                <a:gd name="T17" fmla="*/ 165 h 942"/>
                <a:gd name="T18" fmla="*/ 152 w 618"/>
                <a:gd name="T19" fmla="*/ 178 h 942"/>
                <a:gd name="T20" fmla="*/ 159 w 618"/>
                <a:gd name="T21" fmla="*/ 190 h 942"/>
                <a:gd name="T22" fmla="*/ 163 w 618"/>
                <a:gd name="T23" fmla="*/ 202 h 942"/>
                <a:gd name="T24" fmla="*/ 169 w 618"/>
                <a:gd name="T25" fmla="*/ 215 h 942"/>
                <a:gd name="T26" fmla="*/ 173 w 618"/>
                <a:gd name="T27" fmla="*/ 226 h 942"/>
                <a:gd name="T28" fmla="*/ 176 w 618"/>
                <a:gd name="T29" fmla="*/ 237 h 942"/>
                <a:gd name="T30" fmla="*/ 179 w 618"/>
                <a:gd name="T31" fmla="*/ 249 h 942"/>
                <a:gd name="T32" fmla="*/ 180 w 618"/>
                <a:gd name="T33" fmla="*/ 260 h 942"/>
                <a:gd name="T34" fmla="*/ 181 w 618"/>
                <a:gd name="T35" fmla="*/ 271 h 942"/>
                <a:gd name="T36" fmla="*/ 180 w 618"/>
                <a:gd name="T37" fmla="*/ 280 h 942"/>
                <a:gd name="T38" fmla="*/ 179 w 618"/>
                <a:gd name="T39" fmla="*/ 290 h 942"/>
                <a:gd name="T40" fmla="*/ 176 w 618"/>
                <a:gd name="T41" fmla="*/ 298 h 942"/>
                <a:gd name="T42" fmla="*/ 167 w 618"/>
                <a:gd name="T43" fmla="*/ 314 h 942"/>
                <a:gd name="T44" fmla="*/ 157 w 618"/>
                <a:gd name="T45" fmla="*/ 327 h 942"/>
                <a:gd name="T46" fmla="*/ 145 w 618"/>
                <a:gd name="T47" fmla="*/ 337 h 942"/>
                <a:gd name="T48" fmla="*/ 132 w 618"/>
                <a:gd name="T49" fmla="*/ 348 h 942"/>
                <a:gd name="T50" fmla="*/ 118 w 618"/>
                <a:gd name="T51" fmla="*/ 355 h 942"/>
                <a:gd name="T52" fmla="*/ 104 w 618"/>
                <a:gd name="T53" fmla="*/ 361 h 942"/>
                <a:gd name="T54" fmla="*/ 95 w 618"/>
                <a:gd name="T55" fmla="*/ 365 h 942"/>
                <a:gd name="T56" fmla="*/ 87 w 618"/>
                <a:gd name="T57" fmla="*/ 368 h 942"/>
                <a:gd name="T58" fmla="*/ 0 w 618"/>
                <a:gd name="T59" fmla="*/ 471 h 942"/>
                <a:gd name="T60" fmla="*/ 174 w 618"/>
                <a:gd name="T61" fmla="*/ 373 h 942"/>
                <a:gd name="T62" fmla="*/ 284 w 618"/>
                <a:gd name="T63" fmla="*/ 169 h 942"/>
                <a:gd name="T64" fmla="*/ 276 w 618"/>
                <a:gd name="T65" fmla="*/ 78 h 942"/>
                <a:gd name="T66" fmla="*/ 273 w 618"/>
                <a:gd name="T67" fmla="*/ 70 h 942"/>
                <a:gd name="T68" fmla="*/ 270 w 618"/>
                <a:gd name="T69" fmla="*/ 59 h 942"/>
                <a:gd name="T70" fmla="*/ 265 w 618"/>
                <a:gd name="T71" fmla="*/ 48 h 942"/>
                <a:gd name="T72" fmla="*/ 262 w 618"/>
                <a:gd name="T73" fmla="*/ 35 h 942"/>
                <a:gd name="T74" fmla="*/ 255 w 618"/>
                <a:gd name="T75" fmla="*/ 23 h 942"/>
                <a:gd name="T76" fmla="*/ 247 w 618"/>
                <a:gd name="T77" fmla="*/ 12 h 942"/>
                <a:gd name="T78" fmla="*/ 239 w 618"/>
                <a:gd name="T79" fmla="*/ 4 h 942"/>
                <a:gd name="T80" fmla="*/ 231 w 618"/>
                <a:gd name="T81" fmla="*/ 0 h 942"/>
                <a:gd name="T82" fmla="*/ 221 w 618"/>
                <a:gd name="T83" fmla="*/ 1 h 942"/>
                <a:gd name="T84" fmla="*/ 211 w 618"/>
                <a:gd name="T85" fmla="*/ 6 h 942"/>
                <a:gd name="T86" fmla="*/ 198 w 618"/>
                <a:gd name="T87" fmla="*/ 12 h 942"/>
                <a:gd name="T88" fmla="*/ 183 w 618"/>
                <a:gd name="T89" fmla="*/ 21 h 942"/>
                <a:gd name="T90" fmla="*/ 175 w 618"/>
                <a:gd name="T91" fmla="*/ 25 h 942"/>
                <a:gd name="T92" fmla="*/ 162 w 618"/>
                <a:gd name="T93" fmla="*/ 33 h 942"/>
                <a:gd name="T94" fmla="*/ 154 w 618"/>
                <a:gd name="T95" fmla="*/ 38 h 942"/>
                <a:gd name="T96" fmla="*/ 143 w 618"/>
                <a:gd name="T97" fmla="*/ 47 h 942"/>
                <a:gd name="T98" fmla="*/ 127 w 618"/>
                <a:gd name="T99" fmla="*/ 55 h 942"/>
                <a:gd name="T100" fmla="*/ 114 w 618"/>
                <a:gd name="T101" fmla="*/ 63 h 942"/>
                <a:gd name="T102" fmla="*/ 104 w 618"/>
                <a:gd name="T103" fmla="*/ 70 h 942"/>
                <a:gd name="T104" fmla="*/ 97 w 618"/>
                <a:gd name="T105" fmla="*/ 75 h 942"/>
                <a:gd name="T106" fmla="*/ 94 w 618"/>
                <a:gd name="T107" fmla="*/ 78 h 9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18"/>
                <a:gd name="T163" fmla="*/ 0 h 942"/>
                <a:gd name="T164" fmla="*/ 618 w 618"/>
                <a:gd name="T165" fmla="*/ 942 h 94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18" h="942">
                  <a:moveTo>
                    <a:pt x="188" y="155"/>
                  </a:moveTo>
                  <a:lnTo>
                    <a:pt x="188" y="157"/>
                  </a:lnTo>
                  <a:lnTo>
                    <a:pt x="194" y="167"/>
                  </a:lnTo>
                  <a:lnTo>
                    <a:pt x="198" y="171"/>
                  </a:lnTo>
                  <a:lnTo>
                    <a:pt x="204" y="178"/>
                  </a:lnTo>
                  <a:lnTo>
                    <a:pt x="209" y="186"/>
                  </a:lnTo>
                  <a:lnTo>
                    <a:pt x="215" y="197"/>
                  </a:lnTo>
                  <a:lnTo>
                    <a:pt x="219" y="201"/>
                  </a:lnTo>
                  <a:lnTo>
                    <a:pt x="221" y="207"/>
                  </a:lnTo>
                  <a:lnTo>
                    <a:pt x="225" y="212"/>
                  </a:lnTo>
                  <a:lnTo>
                    <a:pt x="228" y="218"/>
                  </a:lnTo>
                  <a:lnTo>
                    <a:pt x="232" y="224"/>
                  </a:lnTo>
                  <a:lnTo>
                    <a:pt x="236" y="230"/>
                  </a:lnTo>
                  <a:lnTo>
                    <a:pt x="240" y="235"/>
                  </a:lnTo>
                  <a:lnTo>
                    <a:pt x="245" y="243"/>
                  </a:lnTo>
                  <a:lnTo>
                    <a:pt x="247" y="249"/>
                  </a:lnTo>
                  <a:lnTo>
                    <a:pt x="253" y="256"/>
                  </a:lnTo>
                  <a:lnTo>
                    <a:pt x="257" y="262"/>
                  </a:lnTo>
                  <a:lnTo>
                    <a:pt x="261" y="270"/>
                  </a:lnTo>
                  <a:lnTo>
                    <a:pt x="264" y="277"/>
                  </a:lnTo>
                  <a:lnTo>
                    <a:pt x="270" y="285"/>
                  </a:lnTo>
                  <a:lnTo>
                    <a:pt x="274" y="292"/>
                  </a:lnTo>
                  <a:lnTo>
                    <a:pt x="278" y="300"/>
                  </a:lnTo>
                  <a:lnTo>
                    <a:pt x="282" y="308"/>
                  </a:lnTo>
                  <a:lnTo>
                    <a:pt x="285" y="315"/>
                  </a:lnTo>
                  <a:lnTo>
                    <a:pt x="289" y="323"/>
                  </a:lnTo>
                  <a:lnTo>
                    <a:pt x="293" y="330"/>
                  </a:lnTo>
                  <a:lnTo>
                    <a:pt x="297" y="338"/>
                  </a:lnTo>
                  <a:lnTo>
                    <a:pt x="301" y="347"/>
                  </a:lnTo>
                  <a:lnTo>
                    <a:pt x="304" y="355"/>
                  </a:lnTo>
                  <a:lnTo>
                    <a:pt x="310" y="363"/>
                  </a:lnTo>
                  <a:lnTo>
                    <a:pt x="312" y="370"/>
                  </a:lnTo>
                  <a:lnTo>
                    <a:pt x="318" y="380"/>
                  </a:lnTo>
                  <a:lnTo>
                    <a:pt x="321" y="387"/>
                  </a:lnTo>
                  <a:lnTo>
                    <a:pt x="325" y="395"/>
                  </a:lnTo>
                  <a:lnTo>
                    <a:pt x="327" y="403"/>
                  </a:lnTo>
                  <a:lnTo>
                    <a:pt x="331" y="412"/>
                  </a:lnTo>
                  <a:lnTo>
                    <a:pt x="335" y="422"/>
                  </a:lnTo>
                  <a:lnTo>
                    <a:pt x="339" y="429"/>
                  </a:lnTo>
                  <a:lnTo>
                    <a:pt x="340" y="437"/>
                  </a:lnTo>
                  <a:lnTo>
                    <a:pt x="342" y="444"/>
                  </a:lnTo>
                  <a:lnTo>
                    <a:pt x="346" y="452"/>
                  </a:lnTo>
                  <a:lnTo>
                    <a:pt x="348" y="460"/>
                  </a:lnTo>
                  <a:lnTo>
                    <a:pt x="350" y="467"/>
                  </a:lnTo>
                  <a:lnTo>
                    <a:pt x="352" y="475"/>
                  </a:lnTo>
                  <a:lnTo>
                    <a:pt x="354" y="482"/>
                  </a:lnTo>
                  <a:lnTo>
                    <a:pt x="358" y="492"/>
                  </a:lnTo>
                  <a:lnTo>
                    <a:pt x="358" y="499"/>
                  </a:lnTo>
                  <a:lnTo>
                    <a:pt x="359" y="507"/>
                  </a:lnTo>
                  <a:lnTo>
                    <a:pt x="359" y="513"/>
                  </a:lnTo>
                  <a:lnTo>
                    <a:pt x="361" y="520"/>
                  </a:lnTo>
                  <a:lnTo>
                    <a:pt x="361" y="528"/>
                  </a:lnTo>
                  <a:lnTo>
                    <a:pt x="363" y="534"/>
                  </a:lnTo>
                  <a:lnTo>
                    <a:pt x="363" y="541"/>
                  </a:lnTo>
                  <a:lnTo>
                    <a:pt x="363" y="549"/>
                  </a:lnTo>
                  <a:lnTo>
                    <a:pt x="363" y="555"/>
                  </a:lnTo>
                  <a:lnTo>
                    <a:pt x="361" y="560"/>
                  </a:lnTo>
                  <a:lnTo>
                    <a:pt x="361" y="566"/>
                  </a:lnTo>
                  <a:lnTo>
                    <a:pt x="359" y="574"/>
                  </a:lnTo>
                  <a:lnTo>
                    <a:pt x="358" y="579"/>
                  </a:lnTo>
                  <a:lnTo>
                    <a:pt x="356" y="585"/>
                  </a:lnTo>
                  <a:lnTo>
                    <a:pt x="354" y="591"/>
                  </a:lnTo>
                  <a:lnTo>
                    <a:pt x="352" y="596"/>
                  </a:lnTo>
                  <a:lnTo>
                    <a:pt x="346" y="606"/>
                  </a:lnTo>
                  <a:lnTo>
                    <a:pt x="342" y="615"/>
                  </a:lnTo>
                  <a:lnTo>
                    <a:pt x="335" y="627"/>
                  </a:lnTo>
                  <a:lnTo>
                    <a:pt x="329" y="636"/>
                  </a:lnTo>
                  <a:lnTo>
                    <a:pt x="321" y="644"/>
                  </a:lnTo>
                  <a:lnTo>
                    <a:pt x="314" y="653"/>
                  </a:lnTo>
                  <a:lnTo>
                    <a:pt x="304" y="661"/>
                  </a:lnTo>
                  <a:lnTo>
                    <a:pt x="297" y="669"/>
                  </a:lnTo>
                  <a:lnTo>
                    <a:pt x="289" y="674"/>
                  </a:lnTo>
                  <a:lnTo>
                    <a:pt x="280" y="682"/>
                  </a:lnTo>
                  <a:lnTo>
                    <a:pt x="272" y="688"/>
                  </a:lnTo>
                  <a:lnTo>
                    <a:pt x="263" y="695"/>
                  </a:lnTo>
                  <a:lnTo>
                    <a:pt x="253" y="701"/>
                  </a:lnTo>
                  <a:lnTo>
                    <a:pt x="245" y="705"/>
                  </a:lnTo>
                  <a:lnTo>
                    <a:pt x="236" y="710"/>
                  </a:lnTo>
                  <a:lnTo>
                    <a:pt x="226" y="714"/>
                  </a:lnTo>
                  <a:lnTo>
                    <a:pt x="219" y="718"/>
                  </a:lnTo>
                  <a:lnTo>
                    <a:pt x="209" y="722"/>
                  </a:lnTo>
                  <a:lnTo>
                    <a:pt x="202" y="724"/>
                  </a:lnTo>
                  <a:lnTo>
                    <a:pt x="196" y="728"/>
                  </a:lnTo>
                  <a:lnTo>
                    <a:pt x="190" y="729"/>
                  </a:lnTo>
                  <a:lnTo>
                    <a:pt x="185" y="731"/>
                  </a:lnTo>
                  <a:lnTo>
                    <a:pt x="179" y="733"/>
                  </a:lnTo>
                  <a:lnTo>
                    <a:pt x="175" y="735"/>
                  </a:lnTo>
                  <a:lnTo>
                    <a:pt x="169" y="737"/>
                  </a:lnTo>
                  <a:lnTo>
                    <a:pt x="167" y="739"/>
                  </a:lnTo>
                  <a:lnTo>
                    <a:pt x="0" y="942"/>
                  </a:lnTo>
                  <a:lnTo>
                    <a:pt x="65" y="916"/>
                  </a:lnTo>
                  <a:lnTo>
                    <a:pt x="162" y="885"/>
                  </a:lnTo>
                  <a:lnTo>
                    <a:pt x="348" y="745"/>
                  </a:lnTo>
                  <a:lnTo>
                    <a:pt x="510" y="659"/>
                  </a:lnTo>
                  <a:lnTo>
                    <a:pt x="618" y="461"/>
                  </a:lnTo>
                  <a:lnTo>
                    <a:pt x="567" y="338"/>
                  </a:lnTo>
                  <a:lnTo>
                    <a:pt x="553" y="165"/>
                  </a:lnTo>
                  <a:lnTo>
                    <a:pt x="553" y="161"/>
                  </a:lnTo>
                  <a:lnTo>
                    <a:pt x="551" y="155"/>
                  </a:lnTo>
                  <a:lnTo>
                    <a:pt x="548" y="150"/>
                  </a:lnTo>
                  <a:lnTo>
                    <a:pt x="548" y="146"/>
                  </a:lnTo>
                  <a:lnTo>
                    <a:pt x="546" y="140"/>
                  </a:lnTo>
                  <a:lnTo>
                    <a:pt x="544" y="133"/>
                  </a:lnTo>
                  <a:lnTo>
                    <a:pt x="542" y="127"/>
                  </a:lnTo>
                  <a:lnTo>
                    <a:pt x="540" y="119"/>
                  </a:lnTo>
                  <a:lnTo>
                    <a:pt x="536" y="110"/>
                  </a:lnTo>
                  <a:lnTo>
                    <a:pt x="534" y="102"/>
                  </a:lnTo>
                  <a:lnTo>
                    <a:pt x="530" y="95"/>
                  </a:lnTo>
                  <a:lnTo>
                    <a:pt x="529" y="87"/>
                  </a:lnTo>
                  <a:lnTo>
                    <a:pt x="525" y="78"/>
                  </a:lnTo>
                  <a:lnTo>
                    <a:pt x="523" y="70"/>
                  </a:lnTo>
                  <a:lnTo>
                    <a:pt x="517" y="62"/>
                  </a:lnTo>
                  <a:lnTo>
                    <a:pt x="513" y="53"/>
                  </a:lnTo>
                  <a:lnTo>
                    <a:pt x="510" y="45"/>
                  </a:lnTo>
                  <a:lnTo>
                    <a:pt x="506" y="38"/>
                  </a:lnTo>
                  <a:lnTo>
                    <a:pt x="500" y="30"/>
                  </a:lnTo>
                  <a:lnTo>
                    <a:pt x="494" y="24"/>
                  </a:lnTo>
                  <a:lnTo>
                    <a:pt x="491" y="19"/>
                  </a:lnTo>
                  <a:lnTo>
                    <a:pt x="485" y="13"/>
                  </a:lnTo>
                  <a:lnTo>
                    <a:pt x="479" y="7"/>
                  </a:lnTo>
                  <a:lnTo>
                    <a:pt x="473" y="5"/>
                  </a:lnTo>
                  <a:lnTo>
                    <a:pt x="468" y="2"/>
                  </a:lnTo>
                  <a:lnTo>
                    <a:pt x="462" y="0"/>
                  </a:lnTo>
                  <a:lnTo>
                    <a:pt x="454" y="0"/>
                  </a:lnTo>
                  <a:lnTo>
                    <a:pt x="449" y="0"/>
                  </a:lnTo>
                  <a:lnTo>
                    <a:pt x="443" y="2"/>
                  </a:lnTo>
                  <a:lnTo>
                    <a:pt x="437" y="5"/>
                  </a:lnTo>
                  <a:lnTo>
                    <a:pt x="430" y="7"/>
                  </a:lnTo>
                  <a:lnTo>
                    <a:pt x="422" y="11"/>
                  </a:lnTo>
                  <a:lnTo>
                    <a:pt x="413" y="15"/>
                  </a:lnTo>
                  <a:lnTo>
                    <a:pt x="405" y="21"/>
                  </a:lnTo>
                  <a:lnTo>
                    <a:pt x="396" y="24"/>
                  </a:lnTo>
                  <a:lnTo>
                    <a:pt x="386" y="30"/>
                  </a:lnTo>
                  <a:lnTo>
                    <a:pt x="377" y="36"/>
                  </a:lnTo>
                  <a:lnTo>
                    <a:pt x="367" y="41"/>
                  </a:lnTo>
                  <a:lnTo>
                    <a:pt x="361" y="43"/>
                  </a:lnTo>
                  <a:lnTo>
                    <a:pt x="356" y="47"/>
                  </a:lnTo>
                  <a:lnTo>
                    <a:pt x="350" y="49"/>
                  </a:lnTo>
                  <a:lnTo>
                    <a:pt x="346" y="53"/>
                  </a:lnTo>
                  <a:lnTo>
                    <a:pt x="335" y="60"/>
                  </a:lnTo>
                  <a:lnTo>
                    <a:pt x="325" y="66"/>
                  </a:lnTo>
                  <a:lnTo>
                    <a:pt x="320" y="70"/>
                  </a:lnTo>
                  <a:lnTo>
                    <a:pt x="314" y="72"/>
                  </a:lnTo>
                  <a:lnTo>
                    <a:pt x="308" y="76"/>
                  </a:lnTo>
                  <a:lnTo>
                    <a:pt x="304" y="79"/>
                  </a:lnTo>
                  <a:lnTo>
                    <a:pt x="293" y="85"/>
                  </a:lnTo>
                  <a:lnTo>
                    <a:pt x="285" y="93"/>
                  </a:lnTo>
                  <a:lnTo>
                    <a:pt x="274" y="98"/>
                  </a:lnTo>
                  <a:lnTo>
                    <a:pt x="264" y="104"/>
                  </a:lnTo>
                  <a:lnTo>
                    <a:pt x="255" y="110"/>
                  </a:lnTo>
                  <a:lnTo>
                    <a:pt x="247" y="116"/>
                  </a:lnTo>
                  <a:lnTo>
                    <a:pt x="238" y="119"/>
                  </a:lnTo>
                  <a:lnTo>
                    <a:pt x="228" y="127"/>
                  </a:lnTo>
                  <a:lnTo>
                    <a:pt x="221" y="131"/>
                  </a:lnTo>
                  <a:lnTo>
                    <a:pt x="215" y="136"/>
                  </a:lnTo>
                  <a:lnTo>
                    <a:pt x="209" y="140"/>
                  </a:lnTo>
                  <a:lnTo>
                    <a:pt x="204" y="144"/>
                  </a:lnTo>
                  <a:lnTo>
                    <a:pt x="198" y="148"/>
                  </a:lnTo>
                  <a:lnTo>
                    <a:pt x="194" y="150"/>
                  </a:lnTo>
                  <a:lnTo>
                    <a:pt x="188" y="154"/>
                  </a:lnTo>
                  <a:lnTo>
                    <a:pt x="188" y="155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" name="Freeform 253"/>
            <p:cNvSpPr>
              <a:spLocks/>
            </p:cNvSpPr>
            <p:nvPr/>
          </p:nvSpPr>
          <p:spPr bwMode="auto">
            <a:xfrm>
              <a:off x="3409" y="2794"/>
              <a:ext cx="84" cy="154"/>
            </a:xfrm>
            <a:custGeom>
              <a:avLst/>
              <a:gdLst>
                <a:gd name="T0" fmla="*/ 40 w 167"/>
                <a:gd name="T1" fmla="*/ 150 h 308"/>
                <a:gd name="T2" fmla="*/ 30 w 167"/>
                <a:gd name="T3" fmla="*/ 95 h 308"/>
                <a:gd name="T4" fmla="*/ 7 w 167"/>
                <a:gd name="T5" fmla="*/ 59 h 308"/>
                <a:gd name="T6" fmla="*/ 0 w 167"/>
                <a:gd name="T7" fmla="*/ 0 h 308"/>
                <a:gd name="T8" fmla="*/ 80 w 167"/>
                <a:gd name="T9" fmla="*/ 11 h 308"/>
                <a:gd name="T10" fmla="*/ 84 w 167"/>
                <a:gd name="T11" fmla="*/ 67 h 308"/>
                <a:gd name="T12" fmla="*/ 70 w 167"/>
                <a:gd name="T13" fmla="*/ 154 h 308"/>
                <a:gd name="T14" fmla="*/ 40 w 167"/>
                <a:gd name="T15" fmla="*/ 150 h 308"/>
                <a:gd name="T16" fmla="*/ 40 w 167"/>
                <a:gd name="T17" fmla="*/ 150 h 3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7"/>
                <a:gd name="T28" fmla="*/ 0 h 308"/>
                <a:gd name="T29" fmla="*/ 167 w 167"/>
                <a:gd name="T30" fmla="*/ 308 h 30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7" h="308">
                  <a:moveTo>
                    <a:pt x="80" y="300"/>
                  </a:moveTo>
                  <a:lnTo>
                    <a:pt x="59" y="190"/>
                  </a:lnTo>
                  <a:lnTo>
                    <a:pt x="13" y="118"/>
                  </a:lnTo>
                  <a:lnTo>
                    <a:pt x="0" y="0"/>
                  </a:lnTo>
                  <a:lnTo>
                    <a:pt x="160" y="23"/>
                  </a:lnTo>
                  <a:lnTo>
                    <a:pt x="167" y="133"/>
                  </a:lnTo>
                  <a:lnTo>
                    <a:pt x="139" y="308"/>
                  </a:lnTo>
                  <a:lnTo>
                    <a:pt x="80" y="30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Freeform 254"/>
            <p:cNvSpPr>
              <a:spLocks/>
            </p:cNvSpPr>
            <p:nvPr/>
          </p:nvSpPr>
          <p:spPr bwMode="auto">
            <a:xfrm>
              <a:off x="3647" y="2230"/>
              <a:ext cx="336" cy="157"/>
            </a:xfrm>
            <a:custGeom>
              <a:avLst/>
              <a:gdLst>
                <a:gd name="T0" fmla="*/ 75 w 673"/>
                <a:gd name="T1" fmla="*/ 153 h 313"/>
                <a:gd name="T2" fmla="*/ 73 w 673"/>
                <a:gd name="T3" fmla="*/ 140 h 313"/>
                <a:gd name="T4" fmla="*/ 71 w 673"/>
                <a:gd name="T5" fmla="*/ 128 h 313"/>
                <a:gd name="T6" fmla="*/ 69 w 673"/>
                <a:gd name="T7" fmla="*/ 117 h 313"/>
                <a:gd name="T8" fmla="*/ 70 w 673"/>
                <a:gd name="T9" fmla="*/ 107 h 313"/>
                <a:gd name="T10" fmla="*/ 108 w 673"/>
                <a:gd name="T11" fmla="*/ 108 h 313"/>
                <a:gd name="T12" fmla="*/ 117 w 673"/>
                <a:gd name="T13" fmla="*/ 112 h 313"/>
                <a:gd name="T14" fmla="*/ 131 w 673"/>
                <a:gd name="T15" fmla="*/ 119 h 313"/>
                <a:gd name="T16" fmla="*/ 146 w 673"/>
                <a:gd name="T17" fmla="*/ 126 h 313"/>
                <a:gd name="T18" fmla="*/ 156 w 673"/>
                <a:gd name="T19" fmla="*/ 126 h 313"/>
                <a:gd name="T20" fmla="*/ 167 w 673"/>
                <a:gd name="T21" fmla="*/ 121 h 313"/>
                <a:gd name="T22" fmla="*/ 182 w 673"/>
                <a:gd name="T23" fmla="*/ 114 h 313"/>
                <a:gd name="T24" fmla="*/ 190 w 673"/>
                <a:gd name="T25" fmla="*/ 117 h 313"/>
                <a:gd name="T26" fmla="*/ 202 w 673"/>
                <a:gd name="T27" fmla="*/ 120 h 313"/>
                <a:gd name="T28" fmla="*/ 217 w 673"/>
                <a:gd name="T29" fmla="*/ 120 h 313"/>
                <a:gd name="T30" fmla="*/ 232 w 673"/>
                <a:gd name="T31" fmla="*/ 112 h 313"/>
                <a:gd name="T32" fmla="*/ 242 w 673"/>
                <a:gd name="T33" fmla="*/ 102 h 313"/>
                <a:gd name="T34" fmla="*/ 253 w 673"/>
                <a:gd name="T35" fmla="*/ 91 h 313"/>
                <a:gd name="T36" fmla="*/ 260 w 673"/>
                <a:gd name="T37" fmla="*/ 86 h 313"/>
                <a:gd name="T38" fmla="*/ 273 w 673"/>
                <a:gd name="T39" fmla="*/ 81 h 313"/>
                <a:gd name="T40" fmla="*/ 287 w 673"/>
                <a:gd name="T41" fmla="*/ 74 h 313"/>
                <a:gd name="T42" fmla="*/ 300 w 673"/>
                <a:gd name="T43" fmla="*/ 67 h 313"/>
                <a:gd name="T44" fmla="*/ 311 w 673"/>
                <a:gd name="T45" fmla="*/ 57 h 313"/>
                <a:gd name="T46" fmla="*/ 321 w 673"/>
                <a:gd name="T47" fmla="*/ 48 h 313"/>
                <a:gd name="T48" fmla="*/ 333 w 673"/>
                <a:gd name="T49" fmla="*/ 34 h 313"/>
                <a:gd name="T50" fmla="*/ 333 w 673"/>
                <a:gd name="T51" fmla="*/ 15 h 313"/>
                <a:gd name="T52" fmla="*/ 322 w 673"/>
                <a:gd name="T53" fmla="*/ 23 h 313"/>
                <a:gd name="T54" fmla="*/ 311 w 673"/>
                <a:gd name="T55" fmla="*/ 32 h 313"/>
                <a:gd name="T56" fmla="*/ 297 w 673"/>
                <a:gd name="T57" fmla="*/ 41 h 313"/>
                <a:gd name="T58" fmla="*/ 283 w 673"/>
                <a:gd name="T59" fmla="*/ 50 h 313"/>
                <a:gd name="T60" fmla="*/ 268 w 673"/>
                <a:gd name="T61" fmla="*/ 58 h 313"/>
                <a:gd name="T62" fmla="*/ 253 w 673"/>
                <a:gd name="T63" fmla="*/ 65 h 313"/>
                <a:gd name="T64" fmla="*/ 240 w 673"/>
                <a:gd name="T65" fmla="*/ 70 h 313"/>
                <a:gd name="T66" fmla="*/ 225 w 673"/>
                <a:gd name="T67" fmla="*/ 72 h 313"/>
                <a:gd name="T68" fmla="*/ 207 w 673"/>
                <a:gd name="T69" fmla="*/ 74 h 313"/>
                <a:gd name="T70" fmla="*/ 190 w 673"/>
                <a:gd name="T71" fmla="*/ 74 h 313"/>
                <a:gd name="T72" fmla="*/ 173 w 673"/>
                <a:gd name="T73" fmla="*/ 74 h 313"/>
                <a:gd name="T74" fmla="*/ 157 w 673"/>
                <a:gd name="T75" fmla="*/ 74 h 313"/>
                <a:gd name="T76" fmla="*/ 146 w 673"/>
                <a:gd name="T77" fmla="*/ 73 h 313"/>
                <a:gd name="T78" fmla="*/ 139 w 673"/>
                <a:gd name="T79" fmla="*/ 73 h 313"/>
                <a:gd name="T80" fmla="*/ 129 w 673"/>
                <a:gd name="T81" fmla="*/ 76 h 313"/>
                <a:gd name="T82" fmla="*/ 116 w 673"/>
                <a:gd name="T83" fmla="*/ 78 h 313"/>
                <a:gd name="T84" fmla="*/ 101 w 673"/>
                <a:gd name="T85" fmla="*/ 81 h 313"/>
                <a:gd name="T86" fmla="*/ 87 w 673"/>
                <a:gd name="T87" fmla="*/ 80 h 313"/>
                <a:gd name="T88" fmla="*/ 72 w 673"/>
                <a:gd name="T89" fmla="*/ 77 h 313"/>
                <a:gd name="T90" fmla="*/ 58 w 673"/>
                <a:gd name="T91" fmla="*/ 70 h 313"/>
                <a:gd name="T92" fmla="*/ 43 w 673"/>
                <a:gd name="T93" fmla="*/ 65 h 313"/>
                <a:gd name="T94" fmla="*/ 28 w 673"/>
                <a:gd name="T95" fmla="*/ 54 h 313"/>
                <a:gd name="T96" fmla="*/ 13 w 673"/>
                <a:gd name="T97" fmla="*/ 39 h 313"/>
                <a:gd name="T98" fmla="*/ 0 w 673"/>
                <a:gd name="T99" fmla="*/ 0 h 31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73"/>
                <a:gd name="T151" fmla="*/ 0 h 313"/>
                <a:gd name="T152" fmla="*/ 673 w 673"/>
                <a:gd name="T153" fmla="*/ 313 h 31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73" h="313">
                  <a:moveTo>
                    <a:pt x="0" y="0"/>
                  </a:moveTo>
                  <a:lnTo>
                    <a:pt x="8" y="313"/>
                  </a:lnTo>
                  <a:lnTo>
                    <a:pt x="150" y="308"/>
                  </a:lnTo>
                  <a:lnTo>
                    <a:pt x="150" y="306"/>
                  </a:lnTo>
                  <a:lnTo>
                    <a:pt x="150" y="302"/>
                  </a:lnTo>
                  <a:lnTo>
                    <a:pt x="148" y="294"/>
                  </a:lnTo>
                  <a:lnTo>
                    <a:pt x="148" y="285"/>
                  </a:lnTo>
                  <a:lnTo>
                    <a:pt x="146" y="279"/>
                  </a:lnTo>
                  <a:lnTo>
                    <a:pt x="146" y="273"/>
                  </a:lnTo>
                  <a:lnTo>
                    <a:pt x="145" y="268"/>
                  </a:lnTo>
                  <a:lnTo>
                    <a:pt x="145" y="262"/>
                  </a:lnTo>
                  <a:lnTo>
                    <a:pt x="143" y="256"/>
                  </a:lnTo>
                  <a:lnTo>
                    <a:pt x="141" y="251"/>
                  </a:lnTo>
                  <a:lnTo>
                    <a:pt x="141" y="245"/>
                  </a:lnTo>
                  <a:lnTo>
                    <a:pt x="139" y="239"/>
                  </a:lnTo>
                  <a:lnTo>
                    <a:pt x="139" y="234"/>
                  </a:lnTo>
                  <a:lnTo>
                    <a:pt x="139" y="230"/>
                  </a:lnTo>
                  <a:lnTo>
                    <a:pt x="139" y="224"/>
                  </a:lnTo>
                  <a:lnTo>
                    <a:pt x="139" y="220"/>
                  </a:lnTo>
                  <a:lnTo>
                    <a:pt x="141" y="213"/>
                  </a:lnTo>
                  <a:lnTo>
                    <a:pt x="143" y="207"/>
                  </a:lnTo>
                  <a:lnTo>
                    <a:pt x="148" y="197"/>
                  </a:lnTo>
                  <a:lnTo>
                    <a:pt x="150" y="196"/>
                  </a:lnTo>
                  <a:lnTo>
                    <a:pt x="217" y="215"/>
                  </a:lnTo>
                  <a:lnTo>
                    <a:pt x="221" y="215"/>
                  </a:lnTo>
                  <a:lnTo>
                    <a:pt x="222" y="216"/>
                  </a:lnTo>
                  <a:lnTo>
                    <a:pt x="228" y="220"/>
                  </a:lnTo>
                  <a:lnTo>
                    <a:pt x="234" y="224"/>
                  </a:lnTo>
                  <a:lnTo>
                    <a:pt x="241" y="228"/>
                  </a:lnTo>
                  <a:lnTo>
                    <a:pt x="247" y="230"/>
                  </a:lnTo>
                  <a:lnTo>
                    <a:pt x="257" y="235"/>
                  </a:lnTo>
                  <a:lnTo>
                    <a:pt x="262" y="237"/>
                  </a:lnTo>
                  <a:lnTo>
                    <a:pt x="272" y="241"/>
                  </a:lnTo>
                  <a:lnTo>
                    <a:pt x="279" y="245"/>
                  </a:lnTo>
                  <a:lnTo>
                    <a:pt x="287" y="249"/>
                  </a:lnTo>
                  <a:lnTo>
                    <a:pt x="293" y="251"/>
                  </a:lnTo>
                  <a:lnTo>
                    <a:pt x="298" y="253"/>
                  </a:lnTo>
                  <a:lnTo>
                    <a:pt x="302" y="253"/>
                  </a:lnTo>
                  <a:lnTo>
                    <a:pt x="306" y="253"/>
                  </a:lnTo>
                  <a:lnTo>
                    <a:pt x="312" y="251"/>
                  </a:lnTo>
                  <a:lnTo>
                    <a:pt x="321" y="247"/>
                  </a:lnTo>
                  <a:lnTo>
                    <a:pt x="325" y="245"/>
                  </a:lnTo>
                  <a:lnTo>
                    <a:pt x="331" y="243"/>
                  </a:lnTo>
                  <a:lnTo>
                    <a:pt x="335" y="241"/>
                  </a:lnTo>
                  <a:lnTo>
                    <a:pt x="342" y="239"/>
                  </a:lnTo>
                  <a:lnTo>
                    <a:pt x="352" y="235"/>
                  </a:lnTo>
                  <a:lnTo>
                    <a:pt x="359" y="232"/>
                  </a:lnTo>
                  <a:lnTo>
                    <a:pt x="365" y="228"/>
                  </a:lnTo>
                  <a:lnTo>
                    <a:pt x="369" y="228"/>
                  </a:lnTo>
                  <a:lnTo>
                    <a:pt x="371" y="228"/>
                  </a:lnTo>
                  <a:lnTo>
                    <a:pt x="376" y="232"/>
                  </a:lnTo>
                  <a:lnTo>
                    <a:pt x="380" y="234"/>
                  </a:lnTo>
                  <a:lnTo>
                    <a:pt x="386" y="235"/>
                  </a:lnTo>
                  <a:lnTo>
                    <a:pt x="392" y="237"/>
                  </a:lnTo>
                  <a:lnTo>
                    <a:pt x="399" y="239"/>
                  </a:lnTo>
                  <a:lnTo>
                    <a:pt x="405" y="239"/>
                  </a:lnTo>
                  <a:lnTo>
                    <a:pt x="412" y="241"/>
                  </a:lnTo>
                  <a:lnTo>
                    <a:pt x="420" y="241"/>
                  </a:lnTo>
                  <a:lnTo>
                    <a:pt x="430" y="241"/>
                  </a:lnTo>
                  <a:lnTo>
                    <a:pt x="435" y="239"/>
                  </a:lnTo>
                  <a:lnTo>
                    <a:pt x="443" y="237"/>
                  </a:lnTo>
                  <a:lnTo>
                    <a:pt x="450" y="234"/>
                  </a:lnTo>
                  <a:lnTo>
                    <a:pt x="458" y="230"/>
                  </a:lnTo>
                  <a:lnTo>
                    <a:pt x="464" y="224"/>
                  </a:lnTo>
                  <a:lnTo>
                    <a:pt x="469" y="218"/>
                  </a:lnTo>
                  <a:lnTo>
                    <a:pt x="475" y="215"/>
                  </a:lnTo>
                  <a:lnTo>
                    <a:pt x="481" y="209"/>
                  </a:lnTo>
                  <a:lnTo>
                    <a:pt x="485" y="203"/>
                  </a:lnTo>
                  <a:lnTo>
                    <a:pt x="490" y="199"/>
                  </a:lnTo>
                  <a:lnTo>
                    <a:pt x="496" y="196"/>
                  </a:lnTo>
                  <a:lnTo>
                    <a:pt x="502" y="192"/>
                  </a:lnTo>
                  <a:lnTo>
                    <a:pt x="507" y="182"/>
                  </a:lnTo>
                  <a:lnTo>
                    <a:pt x="513" y="178"/>
                  </a:lnTo>
                  <a:lnTo>
                    <a:pt x="517" y="175"/>
                  </a:lnTo>
                  <a:lnTo>
                    <a:pt x="519" y="173"/>
                  </a:lnTo>
                  <a:lnTo>
                    <a:pt x="521" y="171"/>
                  </a:lnTo>
                  <a:lnTo>
                    <a:pt x="528" y="169"/>
                  </a:lnTo>
                  <a:lnTo>
                    <a:pt x="532" y="167"/>
                  </a:lnTo>
                  <a:lnTo>
                    <a:pt x="540" y="165"/>
                  </a:lnTo>
                  <a:lnTo>
                    <a:pt x="546" y="161"/>
                  </a:lnTo>
                  <a:lnTo>
                    <a:pt x="553" y="159"/>
                  </a:lnTo>
                  <a:lnTo>
                    <a:pt x="559" y="156"/>
                  </a:lnTo>
                  <a:lnTo>
                    <a:pt x="566" y="154"/>
                  </a:lnTo>
                  <a:lnTo>
                    <a:pt x="574" y="148"/>
                  </a:lnTo>
                  <a:lnTo>
                    <a:pt x="582" y="146"/>
                  </a:lnTo>
                  <a:lnTo>
                    <a:pt x="589" y="140"/>
                  </a:lnTo>
                  <a:lnTo>
                    <a:pt x="595" y="137"/>
                  </a:lnTo>
                  <a:lnTo>
                    <a:pt x="601" y="133"/>
                  </a:lnTo>
                  <a:lnTo>
                    <a:pt x="608" y="129"/>
                  </a:lnTo>
                  <a:lnTo>
                    <a:pt x="612" y="125"/>
                  </a:lnTo>
                  <a:lnTo>
                    <a:pt x="616" y="120"/>
                  </a:lnTo>
                  <a:lnTo>
                    <a:pt x="622" y="114"/>
                  </a:lnTo>
                  <a:lnTo>
                    <a:pt x="627" y="110"/>
                  </a:lnTo>
                  <a:lnTo>
                    <a:pt x="631" y="104"/>
                  </a:lnTo>
                  <a:lnTo>
                    <a:pt x="637" y="99"/>
                  </a:lnTo>
                  <a:lnTo>
                    <a:pt x="642" y="95"/>
                  </a:lnTo>
                  <a:lnTo>
                    <a:pt x="648" y="91"/>
                  </a:lnTo>
                  <a:lnTo>
                    <a:pt x="654" y="82"/>
                  </a:lnTo>
                  <a:lnTo>
                    <a:pt x="663" y="74"/>
                  </a:lnTo>
                  <a:lnTo>
                    <a:pt x="667" y="68"/>
                  </a:lnTo>
                  <a:lnTo>
                    <a:pt x="669" y="68"/>
                  </a:lnTo>
                  <a:lnTo>
                    <a:pt x="673" y="26"/>
                  </a:lnTo>
                  <a:lnTo>
                    <a:pt x="671" y="26"/>
                  </a:lnTo>
                  <a:lnTo>
                    <a:pt x="667" y="30"/>
                  </a:lnTo>
                  <a:lnTo>
                    <a:pt x="661" y="34"/>
                  </a:lnTo>
                  <a:lnTo>
                    <a:pt x="654" y="40"/>
                  </a:lnTo>
                  <a:lnTo>
                    <a:pt x="648" y="44"/>
                  </a:lnTo>
                  <a:lnTo>
                    <a:pt x="644" y="45"/>
                  </a:lnTo>
                  <a:lnTo>
                    <a:pt x="639" y="49"/>
                  </a:lnTo>
                  <a:lnTo>
                    <a:pt x="633" y="53"/>
                  </a:lnTo>
                  <a:lnTo>
                    <a:pt x="627" y="57"/>
                  </a:lnTo>
                  <a:lnTo>
                    <a:pt x="622" y="63"/>
                  </a:lnTo>
                  <a:lnTo>
                    <a:pt x="616" y="66"/>
                  </a:lnTo>
                  <a:lnTo>
                    <a:pt x="610" y="72"/>
                  </a:lnTo>
                  <a:lnTo>
                    <a:pt x="603" y="76"/>
                  </a:lnTo>
                  <a:lnTo>
                    <a:pt x="595" y="82"/>
                  </a:lnTo>
                  <a:lnTo>
                    <a:pt x="587" y="85"/>
                  </a:lnTo>
                  <a:lnTo>
                    <a:pt x="580" y="91"/>
                  </a:lnTo>
                  <a:lnTo>
                    <a:pt x="574" y="95"/>
                  </a:lnTo>
                  <a:lnTo>
                    <a:pt x="566" y="99"/>
                  </a:lnTo>
                  <a:lnTo>
                    <a:pt x="559" y="104"/>
                  </a:lnTo>
                  <a:lnTo>
                    <a:pt x="551" y="108"/>
                  </a:lnTo>
                  <a:lnTo>
                    <a:pt x="544" y="112"/>
                  </a:lnTo>
                  <a:lnTo>
                    <a:pt x="536" y="116"/>
                  </a:lnTo>
                  <a:lnTo>
                    <a:pt x="528" y="120"/>
                  </a:lnTo>
                  <a:lnTo>
                    <a:pt x="523" y="123"/>
                  </a:lnTo>
                  <a:lnTo>
                    <a:pt x="515" y="127"/>
                  </a:lnTo>
                  <a:lnTo>
                    <a:pt x="507" y="129"/>
                  </a:lnTo>
                  <a:lnTo>
                    <a:pt x="502" y="133"/>
                  </a:lnTo>
                  <a:lnTo>
                    <a:pt x="496" y="137"/>
                  </a:lnTo>
                  <a:lnTo>
                    <a:pt x="488" y="137"/>
                  </a:lnTo>
                  <a:lnTo>
                    <a:pt x="481" y="139"/>
                  </a:lnTo>
                  <a:lnTo>
                    <a:pt x="473" y="140"/>
                  </a:lnTo>
                  <a:lnTo>
                    <a:pt x="466" y="142"/>
                  </a:lnTo>
                  <a:lnTo>
                    <a:pt x="458" y="144"/>
                  </a:lnTo>
                  <a:lnTo>
                    <a:pt x="450" y="144"/>
                  </a:lnTo>
                  <a:lnTo>
                    <a:pt x="441" y="146"/>
                  </a:lnTo>
                  <a:lnTo>
                    <a:pt x="433" y="148"/>
                  </a:lnTo>
                  <a:lnTo>
                    <a:pt x="424" y="148"/>
                  </a:lnTo>
                  <a:lnTo>
                    <a:pt x="414" y="148"/>
                  </a:lnTo>
                  <a:lnTo>
                    <a:pt x="407" y="148"/>
                  </a:lnTo>
                  <a:lnTo>
                    <a:pt x="397" y="148"/>
                  </a:lnTo>
                  <a:lnTo>
                    <a:pt x="388" y="148"/>
                  </a:lnTo>
                  <a:lnTo>
                    <a:pt x="380" y="148"/>
                  </a:lnTo>
                  <a:lnTo>
                    <a:pt x="371" y="148"/>
                  </a:lnTo>
                  <a:lnTo>
                    <a:pt x="363" y="150"/>
                  </a:lnTo>
                  <a:lnTo>
                    <a:pt x="354" y="148"/>
                  </a:lnTo>
                  <a:lnTo>
                    <a:pt x="346" y="148"/>
                  </a:lnTo>
                  <a:lnTo>
                    <a:pt x="336" y="148"/>
                  </a:lnTo>
                  <a:lnTo>
                    <a:pt x="329" y="148"/>
                  </a:lnTo>
                  <a:lnTo>
                    <a:pt x="321" y="148"/>
                  </a:lnTo>
                  <a:lnTo>
                    <a:pt x="314" y="148"/>
                  </a:lnTo>
                  <a:lnTo>
                    <a:pt x="308" y="148"/>
                  </a:lnTo>
                  <a:lnTo>
                    <a:pt x="302" y="148"/>
                  </a:lnTo>
                  <a:lnTo>
                    <a:pt x="297" y="146"/>
                  </a:lnTo>
                  <a:lnTo>
                    <a:pt x="293" y="146"/>
                  </a:lnTo>
                  <a:lnTo>
                    <a:pt x="287" y="146"/>
                  </a:lnTo>
                  <a:lnTo>
                    <a:pt x="285" y="146"/>
                  </a:lnTo>
                  <a:lnTo>
                    <a:pt x="279" y="146"/>
                  </a:lnTo>
                  <a:lnTo>
                    <a:pt x="276" y="146"/>
                  </a:lnTo>
                  <a:lnTo>
                    <a:pt x="270" y="148"/>
                  </a:lnTo>
                  <a:lnTo>
                    <a:pt x="262" y="148"/>
                  </a:lnTo>
                  <a:lnTo>
                    <a:pt x="259" y="152"/>
                  </a:lnTo>
                  <a:lnTo>
                    <a:pt x="253" y="152"/>
                  </a:lnTo>
                  <a:lnTo>
                    <a:pt x="247" y="154"/>
                  </a:lnTo>
                  <a:lnTo>
                    <a:pt x="240" y="156"/>
                  </a:lnTo>
                  <a:lnTo>
                    <a:pt x="232" y="156"/>
                  </a:lnTo>
                  <a:lnTo>
                    <a:pt x="224" y="158"/>
                  </a:lnTo>
                  <a:lnTo>
                    <a:pt x="217" y="159"/>
                  </a:lnTo>
                  <a:lnTo>
                    <a:pt x="209" y="159"/>
                  </a:lnTo>
                  <a:lnTo>
                    <a:pt x="203" y="161"/>
                  </a:lnTo>
                  <a:lnTo>
                    <a:pt x="196" y="161"/>
                  </a:lnTo>
                  <a:lnTo>
                    <a:pt x="190" y="161"/>
                  </a:lnTo>
                  <a:lnTo>
                    <a:pt x="183" y="161"/>
                  </a:lnTo>
                  <a:lnTo>
                    <a:pt x="175" y="159"/>
                  </a:lnTo>
                  <a:lnTo>
                    <a:pt x="167" y="159"/>
                  </a:lnTo>
                  <a:lnTo>
                    <a:pt x="160" y="158"/>
                  </a:lnTo>
                  <a:lnTo>
                    <a:pt x="152" y="156"/>
                  </a:lnTo>
                  <a:lnTo>
                    <a:pt x="145" y="154"/>
                  </a:lnTo>
                  <a:lnTo>
                    <a:pt x="137" y="150"/>
                  </a:lnTo>
                  <a:lnTo>
                    <a:pt x="131" y="148"/>
                  </a:lnTo>
                  <a:lnTo>
                    <a:pt x="122" y="144"/>
                  </a:lnTo>
                  <a:lnTo>
                    <a:pt x="116" y="140"/>
                  </a:lnTo>
                  <a:lnTo>
                    <a:pt x="108" y="139"/>
                  </a:lnTo>
                  <a:lnTo>
                    <a:pt x="101" y="135"/>
                  </a:lnTo>
                  <a:lnTo>
                    <a:pt x="93" y="131"/>
                  </a:lnTo>
                  <a:lnTo>
                    <a:pt x="87" y="129"/>
                  </a:lnTo>
                  <a:lnTo>
                    <a:pt x="82" y="125"/>
                  </a:lnTo>
                  <a:lnTo>
                    <a:pt x="78" y="123"/>
                  </a:lnTo>
                  <a:lnTo>
                    <a:pt x="67" y="116"/>
                  </a:lnTo>
                  <a:lnTo>
                    <a:pt x="57" y="108"/>
                  </a:lnTo>
                  <a:lnTo>
                    <a:pt x="48" y="99"/>
                  </a:lnTo>
                  <a:lnTo>
                    <a:pt x="40" y="91"/>
                  </a:lnTo>
                  <a:lnTo>
                    <a:pt x="32" y="83"/>
                  </a:lnTo>
                  <a:lnTo>
                    <a:pt x="27" y="78"/>
                  </a:lnTo>
                  <a:lnTo>
                    <a:pt x="23" y="74"/>
                  </a:lnTo>
                  <a:lnTo>
                    <a:pt x="23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255"/>
            <p:cNvSpPr>
              <a:spLocks/>
            </p:cNvSpPr>
            <p:nvPr/>
          </p:nvSpPr>
          <p:spPr bwMode="auto">
            <a:xfrm>
              <a:off x="3302" y="2909"/>
              <a:ext cx="131" cy="307"/>
            </a:xfrm>
            <a:custGeom>
              <a:avLst/>
              <a:gdLst>
                <a:gd name="T0" fmla="*/ 21 w 262"/>
                <a:gd name="T1" fmla="*/ 173 h 614"/>
                <a:gd name="T2" fmla="*/ 13 w 262"/>
                <a:gd name="T3" fmla="*/ 214 h 614"/>
                <a:gd name="T4" fmla="*/ 8 w 262"/>
                <a:gd name="T5" fmla="*/ 218 h 614"/>
                <a:gd name="T6" fmla="*/ 6 w 262"/>
                <a:gd name="T7" fmla="*/ 223 h 614"/>
                <a:gd name="T8" fmla="*/ 3 w 262"/>
                <a:gd name="T9" fmla="*/ 229 h 614"/>
                <a:gd name="T10" fmla="*/ 0 w 262"/>
                <a:gd name="T11" fmla="*/ 235 h 614"/>
                <a:gd name="T12" fmla="*/ 0 w 262"/>
                <a:gd name="T13" fmla="*/ 244 h 614"/>
                <a:gd name="T14" fmla="*/ 1 w 262"/>
                <a:gd name="T15" fmla="*/ 252 h 614"/>
                <a:gd name="T16" fmla="*/ 5 w 262"/>
                <a:gd name="T17" fmla="*/ 262 h 614"/>
                <a:gd name="T18" fmla="*/ 8 w 262"/>
                <a:gd name="T19" fmla="*/ 269 h 614"/>
                <a:gd name="T20" fmla="*/ 14 w 262"/>
                <a:gd name="T21" fmla="*/ 276 h 614"/>
                <a:gd name="T22" fmla="*/ 20 w 262"/>
                <a:gd name="T23" fmla="*/ 279 h 614"/>
                <a:gd name="T24" fmla="*/ 23 w 262"/>
                <a:gd name="T25" fmla="*/ 279 h 614"/>
                <a:gd name="T26" fmla="*/ 28 w 262"/>
                <a:gd name="T27" fmla="*/ 307 h 614"/>
                <a:gd name="T28" fmla="*/ 90 w 262"/>
                <a:gd name="T29" fmla="*/ 268 h 614"/>
                <a:gd name="T30" fmla="*/ 96 w 262"/>
                <a:gd name="T31" fmla="*/ 264 h 614"/>
                <a:gd name="T32" fmla="*/ 102 w 262"/>
                <a:gd name="T33" fmla="*/ 260 h 614"/>
                <a:gd name="T34" fmla="*/ 109 w 262"/>
                <a:gd name="T35" fmla="*/ 254 h 614"/>
                <a:gd name="T36" fmla="*/ 116 w 262"/>
                <a:gd name="T37" fmla="*/ 248 h 614"/>
                <a:gd name="T38" fmla="*/ 121 w 262"/>
                <a:gd name="T39" fmla="*/ 242 h 614"/>
                <a:gd name="T40" fmla="*/ 124 w 262"/>
                <a:gd name="T41" fmla="*/ 236 h 614"/>
                <a:gd name="T42" fmla="*/ 124 w 262"/>
                <a:gd name="T43" fmla="*/ 232 h 614"/>
                <a:gd name="T44" fmla="*/ 121 w 262"/>
                <a:gd name="T45" fmla="*/ 226 h 614"/>
                <a:gd name="T46" fmla="*/ 120 w 262"/>
                <a:gd name="T47" fmla="*/ 221 h 614"/>
                <a:gd name="T48" fmla="*/ 118 w 262"/>
                <a:gd name="T49" fmla="*/ 216 h 614"/>
                <a:gd name="T50" fmla="*/ 116 w 262"/>
                <a:gd name="T51" fmla="*/ 210 h 614"/>
                <a:gd name="T52" fmla="*/ 113 w 262"/>
                <a:gd name="T53" fmla="*/ 204 h 614"/>
                <a:gd name="T54" fmla="*/ 111 w 262"/>
                <a:gd name="T55" fmla="*/ 197 h 614"/>
                <a:gd name="T56" fmla="*/ 109 w 262"/>
                <a:gd name="T57" fmla="*/ 192 h 614"/>
                <a:gd name="T58" fmla="*/ 106 w 262"/>
                <a:gd name="T59" fmla="*/ 185 h 614"/>
                <a:gd name="T60" fmla="*/ 104 w 262"/>
                <a:gd name="T61" fmla="*/ 178 h 614"/>
                <a:gd name="T62" fmla="*/ 102 w 262"/>
                <a:gd name="T63" fmla="*/ 173 h 614"/>
                <a:gd name="T64" fmla="*/ 101 w 262"/>
                <a:gd name="T65" fmla="*/ 168 h 614"/>
                <a:gd name="T66" fmla="*/ 98 w 262"/>
                <a:gd name="T67" fmla="*/ 160 h 614"/>
                <a:gd name="T68" fmla="*/ 97 w 262"/>
                <a:gd name="T69" fmla="*/ 158 h 614"/>
                <a:gd name="T70" fmla="*/ 114 w 262"/>
                <a:gd name="T71" fmla="*/ 97 h 614"/>
                <a:gd name="T72" fmla="*/ 72 w 262"/>
                <a:gd name="T73" fmla="*/ 9 h 614"/>
                <a:gd name="T74" fmla="*/ 14 w 262"/>
                <a:gd name="T75" fmla="*/ 24 h 61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62"/>
                <a:gd name="T115" fmla="*/ 0 h 614"/>
                <a:gd name="T116" fmla="*/ 262 w 262"/>
                <a:gd name="T117" fmla="*/ 614 h 61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62" h="614">
                  <a:moveTo>
                    <a:pt x="29" y="49"/>
                  </a:moveTo>
                  <a:lnTo>
                    <a:pt x="42" y="346"/>
                  </a:lnTo>
                  <a:lnTo>
                    <a:pt x="29" y="429"/>
                  </a:lnTo>
                  <a:lnTo>
                    <a:pt x="27" y="429"/>
                  </a:lnTo>
                  <a:lnTo>
                    <a:pt x="21" y="435"/>
                  </a:lnTo>
                  <a:lnTo>
                    <a:pt x="17" y="437"/>
                  </a:lnTo>
                  <a:lnTo>
                    <a:pt x="15" y="443"/>
                  </a:lnTo>
                  <a:lnTo>
                    <a:pt x="12" y="446"/>
                  </a:lnTo>
                  <a:lnTo>
                    <a:pt x="10" y="452"/>
                  </a:lnTo>
                  <a:lnTo>
                    <a:pt x="6" y="458"/>
                  </a:lnTo>
                  <a:lnTo>
                    <a:pt x="4" y="463"/>
                  </a:lnTo>
                  <a:lnTo>
                    <a:pt x="0" y="471"/>
                  </a:lnTo>
                  <a:lnTo>
                    <a:pt x="0" y="479"/>
                  </a:lnTo>
                  <a:lnTo>
                    <a:pt x="0" y="488"/>
                  </a:lnTo>
                  <a:lnTo>
                    <a:pt x="0" y="498"/>
                  </a:lnTo>
                  <a:lnTo>
                    <a:pt x="2" y="505"/>
                  </a:lnTo>
                  <a:lnTo>
                    <a:pt x="6" y="517"/>
                  </a:lnTo>
                  <a:lnTo>
                    <a:pt x="10" y="524"/>
                  </a:lnTo>
                  <a:lnTo>
                    <a:pt x="14" y="532"/>
                  </a:lnTo>
                  <a:lnTo>
                    <a:pt x="17" y="538"/>
                  </a:lnTo>
                  <a:lnTo>
                    <a:pt x="21" y="543"/>
                  </a:lnTo>
                  <a:lnTo>
                    <a:pt x="29" y="551"/>
                  </a:lnTo>
                  <a:lnTo>
                    <a:pt x="34" y="555"/>
                  </a:lnTo>
                  <a:lnTo>
                    <a:pt x="40" y="557"/>
                  </a:lnTo>
                  <a:lnTo>
                    <a:pt x="44" y="557"/>
                  </a:lnTo>
                  <a:lnTo>
                    <a:pt x="46" y="557"/>
                  </a:lnTo>
                  <a:lnTo>
                    <a:pt x="48" y="557"/>
                  </a:lnTo>
                  <a:lnTo>
                    <a:pt x="57" y="614"/>
                  </a:lnTo>
                  <a:lnTo>
                    <a:pt x="160" y="604"/>
                  </a:lnTo>
                  <a:lnTo>
                    <a:pt x="181" y="536"/>
                  </a:lnTo>
                  <a:lnTo>
                    <a:pt x="185" y="534"/>
                  </a:lnTo>
                  <a:lnTo>
                    <a:pt x="192" y="528"/>
                  </a:lnTo>
                  <a:lnTo>
                    <a:pt x="198" y="522"/>
                  </a:lnTo>
                  <a:lnTo>
                    <a:pt x="205" y="519"/>
                  </a:lnTo>
                  <a:lnTo>
                    <a:pt x="211" y="513"/>
                  </a:lnTo>
                  <a:lnTo>
                    <a:pt x="219" y="509"/>
                  </a:lnTo>
                  <a:lnTo>
                    <a:pt x="224" y="501"/>
                  </a:lnTo>
                  <a:lnTo>
                    <a:pt x="232" y="496"/>
                  </a:lnTo>
                  <a:lnTo>
                    <a:pt x="236" y="490"/>
                  </a:lnTo>
                  <a:lnTo>
                    <a:pt x="242" y="484"/>
                  </a:lnTo>
                  <a:lnTo>
                    <a:pt x="245" y="479"/>
                  </a:lnTo>
                  <a:lnTo>
                    <a:pt x="249" y="473"/>
                  </a:lnTo>
                  <a:lnTo>
                    <a:pt x="249" y="467"/>
                  </a:lnTo>
                  <a:lnTo>
                    <a:pt x="249" y="465"/>
                  </a:lnTo>
                  <a:lnTo>
                    <a:pt x="245" y="460"/>
                  </a:lnTo>
                  <a:lnTo>
                    <a:pt x="243" y="452"/>
                  </a:lnTo>
                  <a:lnTo>
                    <a:pt x="242" y="446"/>
                  </a:lnTo>
                  <a:lnTo>
                    <a:pt x="240" y="443"/>
                  </a:lnTo>
                  <a:lnTo>
                    <a:pt x="238" y="437"/>
                  </a:lnTo>
                  <a:lnTo>
                    <a:pt x="236" y="433"/>
                  </a:lnTo>
                  <a:lnTo>
                    <a:pt x="234" y="425"/>
                  </a:lnTo>
                  <a:lnTo>
                    <a:pt x="232" y="420"/>
                  </a:lnTo>
                  <a:lnTo>
                    <a:pt x="228" y="414"/>
                  </a:lnTo>
                  <a:lnTo>
                    <a:pt x="226" y="408"/>
                  </a:lnTo>
                  <a:lnTo>
                    <a:pt x="224" y="401"/>
                  </a:lnTo>
                  <a:lnTo>
                    <a:pt x="223" y="395"/>
                  </a:lnTo>
                  <a:lnTo>
                    <a:pt x="221" y="389"/>
                  </a:lnTo>
                  <a:lnTo>
                    <a:pt x="219" y="384"/>
                  </a:lnTo>
                  <a:lnTo>
                    <a:pt x="215" y="376"/>
                  </a:lnTo>
                  <a:lnTo>
                    <a:pt x="213" y="370"/>
                  </a:lnTo>
                  <a:lnTo>
                    <a:pt x="211" y="363"/>
                  </a:lnTo>
                  <a:lnTo>
                    <a:pt x="209" y="357"/>
                  </a:lnTo>
                  <a:lnTo>
                    <a:pt x="205" y="351"/>
                  </a:lnTo>
                  <a:lnTo>
                    <a:pt x="204" y="346"/>
                  </a:lnTo>
                  <a:lnTo>
                    <a:pt x="202" y="340"/>
                  </a:lnTo>
                  <a:lnTo>
                    <a:pt x="202" y="336"/>
                  </a:lnTo>
                  <a:lnTo>
                    <a:pt x="198" y="327"/>
                  </a:lnTo>
                  <a:lnTo>
                    <a:pt x="196" y="321"/>
                  </a:lnTo>
                  <a:lnTo>
                    <a:pt x="194" y="317"/>
                  </a:lnTo>
                  <a:lnTo>
                    <a:pt x="202" y="262"/>
                  </a:lnTo>
                  <a:lnTo>
                    <a:pt x="228" y="194"/>
                  </a:lnTo>
                  <a:lnTo>
                    <a:pt x="262" y="0"/>
                  </a:lnTo>
                  <a:lnTo>
                    <a:pt x="145" y="17"/>
                  </a:lnTo>
                  <a:lnTo>
                    <a:pt x="29" y="49"/>
                  </a:ln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256"/>
            <p:cNvSpPr>
              <a:spLocks/>
            </p:cNvSpPr>
            <p:nvPr/>
          </p:nvSpPr>
          <p:spPr bwMode="auto">
            <a:xfrm>
              <a:off x="3732" y="2199"/>
              <a:ext cx="212" cy="95"/>
            </a:xfrm>
            <a:custGeom>
              <a:avLst/>
              <a:gdLst>
                <a:gd name="T0" fmla="*/ 199 w 424"/>
                <a:gd name="T1" fmla="*/ 70 h 190"/>
                <a:gd name="T2" fmla="*/ 195 w 424"/>
                <a:gd name="T3" fmla="*/ 73 h 190"/>
                <a:gd name="T4" fmla="*/ 189 w 424"/>
                <a:gd name="T5" fmla="*/ 75 h 190"/>
                <a:gd name="T6" fmla="*/ 181 w 424"/>
                <a:gd name="T7" fmla="*/ 78 h 190"/>
                <a:gd name="T8" fmla="*/ 176 w 424"/>
                <a:gd name="T9" fmla="*/ 80 h 190"/>
                <a:gd name="T10" fmla="*/ 170 w 424"/>
                <a:gd name="T11" fmla="*/ 83 h 190"/>
                <a:gd name="T12" fmla="*/ 164 w 424"/>
                <a:gd name="T13" fmla="*/ 85 h 190"/>
                <a:gd name="T14" fmla="*/ 158 w 424"/>
                <a:gd name="T15" fmla="*/ 87 h 190"/>
                <a:gd name="T16" fmla="*/ 151 w 424"/>
                <a:gd name="T17" fmla="*/ 89 h 190"/>
                <a:gd name="T18" fmla="*/ 146 w 424"/>
                <a:gd name="T19" fmla="*/ 91 h 190"/>
                <a:gd name="T20" fmla="*/ 139 w 424"/>
                <a:gd name="T21" fmla="*/ 92 h 190"/>
                <a:gd name="T22" fmla="*/ 133 w 424"/>
                <a:gd name="T23" fmla="*/ 93 h 190"/>
                <a:gd name="T24" fmla="*/ 126 w 424"/>
                <a:gd name="T25" fmla="*/ 94 h 190"/>
                <a:gd name="T26" fmla="*/ 121 w 424"/>
                <a:gd name="T27" fmla="*/ 95 h 190"/>
                <a:gd name="T28" fmla="*/ 115 w 424"/>
                <a:gd name="T29" fmla="*/ 95 h 190"/>
                <a:gd name="T30" fmla="*/ 109 w 424"/>
                <a:gd name="T31" fmla="*/ 95 h 190"/>
                <a:gd name="T32" fmla="*/ 103 w 424"/>
                <a:gd name="T33" fmla="*/ 95 h 190"/>
                <a:gd name="T34" fmla="*/ 96 w 424"/>
                <a:gd name="T35" fmla="*/ 94 h 190"/>
                <a:gd name="T36" fmla="*/ 90 w 424"/>
                <a:gd name="T37" fmla="*/ 94 h 190"/>
                <a:gd name="T38" fmla="*/ 83 w 424"/>
                <a:gd name="T39" fmla="*/ 94 h 190"/>
                <a:gd name="T40" fmla="*/ 77 w 424"/>
                <a:gd name="T41" fmla="*/ 94 h 190"/>
                <a:gd name="T42" fmla="*/ 71 w 424"/>
                <a:gd name="T43" fmla="*/ 94 h 190"/>
                <a:gd name="T44" fmla="*/ 65 w 424"/>
                <a:gd name="T45" fmla="*/ 93 h 190"/>
                <a:gd name="T46" fmla="*/ 58 w 424"/>
                <a:gd name="T47" fmla="*/ 93 h 190"/>
                <a:gd name="T48" fmla="*/ 51 w 424"/>
                <a:gd name="T49" fmla="*/ 93 h 190"/>
                <a:gd name="T50" fmla="*/ 46 w 424"/>
                <a:gd name="T51" fmla="*/ 93 h 190"/>
                <a:gd name="T52" fmla="*/ 0 w 424"/>
                <a:gd name="T53" fmla="*/ 80 h 190"/>
                <a:gd name="T54" fmla="*/ 5 w 424"/>
                <a:gd name="T55" fmla="*/ 80 h 190"/>
                <a:gd name="T56" fmla="*/ 13 w 424"/>
                <a:gd name="T57" fmla="*/ 80 h 190"/>
                <a:gd name="T58" fmla="*/ 18 w 424"/>
                <a:gd name="T59" fmla="*/ 79 h 190"/>
                <a:gd name="T60" fmla="*/ 24 w 424"/>
                <a:gd name="T61" fmla="*/ 79 h 190"/>
                <a:gd name="T62" fmla="*/ 30 w 424"/>
                <a:gd name="T63" fmla="*/ 79 h 190"/>
                <a:gd name="T64" fmla="*/ 36 w 424"/>
                <a:gd name="T65" fmla="*/ 78 h 190"/>
                <a:gd name="T66" fmla="*/ 43 w 424"/>
                <a:gd name="T67" fmla="*/ 77 h 190"/>
                <a:gd name="T68" fmla="*/ 50 w 424"/>
                <a:gd name="T69" fmla="*/ 76 h 190"/>
                <a:gd name="T70" fmla="*/ 56 w 424"/>
                <a:gd name="T71" fmla="*/ 75 h 190"/>
                <a:gd name="T72" fmla="*/ 62 w 424"/>
                <a:gd name="T73" fmla="*/ 74 h 190"/>
                <a:gd name="T74" fmla="*/ 67 w 424"/>
                <a:gd name="T75" fmla="*/ 73 h 190"/>
                <a:gd name="T76" fmla="*/ 74 w 424"/>
                <a:gd name="T77" fmla="*/ 71 h 190"/>
                <a:gd name="T78" fmla="*/ 78 w 424"/>
                <a:gd name="T79" fmla="*/ 68 h 190"/>
                <a:gd name="T80" fmla="*/ 83 w 424"/>
                <a:gd name="T81" fmla="*/ 62 h 190"/>
                <a:gd name="T82" fmla="*/ 89 w 424"/>
                <a:gd name="T83" fmla="*/ 54 h 190"/>
                <a:gd name="T84" fmla="*/ 93 w 424"/>
                <a:gd name="T85" fmla="*/ 47 h 190"/>
                <a:gd name="T86" fmla="*/ 98 w 424"/>
                <a:gd name="T87" fmla="*/ 39 h 190"/>
                <a:gd name="T88" fmla="*/ 102 w 424"/>
                <a:gd name="T89" fmla="*/ 30 h 190"/>
                <a:gd name="T90" fmla="*/ 106 w 424"/>
                <a:gd name="T91" fmla="*/ 24 h 190"/>
                <a:gd name="T92" fmla="*/ 108 w 424"/>
                <a:gd name="T93" fmla="*/ 0 h 190"/>
                <a:gd name="T94" fmla="*/ 205 w 424"/>
                <a:gd name="T95" fmla="*/ 12 h 190"/>
                <a:gd name="T96" fmla="*/ 167 w 424"/>
                <a:gd name="T97" fmla="*/ 30 h 190"/>
                <a:gd name="T98" fmla="*/ 168 w 424"/>
                <a:gd name="T99" fmla="*/ 36 h 190"/>
                <a:gd name="T100" fmla="*/ 170 w 424"/>
                <a:gd name="T101" fmla="*/ 45 h 190"/>
                <a:gd name="T102" fmla="*/ 175 w 424"/>
                <a:gd name="T103" fmla="*/ 51 h 190"/>
                <a:gd name="T104" fmla="*/ 180 w 424"/>
                <a:gd name="T105" fmla="*/ 54 h 190"/>
                <a:gd name="T106" fmla="*/ 185 w 424"/>
                <a:gd name="T107" fmla="*/ 54 h 190"/>
                <a:gd name="T108" fmla="*/ 190 w 424"/>
                <a:gd name="T109" fmla="*/ 55 h 190"/>
                <a:gd name="T110" fmla="*/ 196 w 424"/>
                <a:gd name="T111" fmla="*/ 55 h 190"/>
                <a:gd name="T112" fmla="*/ 204 w 424"/>
                <a:gd name="T113" fmla="*/ 54 h 190"/>
                <a:gd name="T114" fmla="*/ 210 w 424"/>
                <a:gd name="T115" fmla="*/ 54 h 190"/>
                <a:gd name="T116" fmla="*/ 200 w 424"/>
                <a:gd name="T117" fmla="*/ 70 h 19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24"/>
                <a:gd name="T178" fmla="*/ 0 h 190"/>
                <a:gd name="T179" fmla="*/ 424 w 424"/>
                <a:gd name="T180" fmla="*/ 190 h 19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24" h="190">
                  <a:moveTo>
                    <a:pt x="399" y="139"/>
                  </a:moveTo>
                  <a:lnTo>
                    <a:pt x="397" y="139"/>
                  </a:lnTo>
                  <a:lnTo>
                    <a:pt x="396" y="141"/>
                  </a:lnTo>
                  <a:lnTo>
                    <a:pt x="390" y="145"/>
                  </a:lnTo>
                  <a:lnTo>
                    <a:pt x="384" y="146"/>
                  </a:lnTo>
                  <a:lnTo>
                    <a:pt x="377" y="150"/>
                  </a:lnTo>
                  <a:lnTo>
                    <a:pt x="367" y="154"/>
                  </a:lnTo>
                  <a:lnTo>
                    <a:pt x="361" y="156"/>
                  </a:lnTo>
                  <a:lnTo>
                    <a:pt x="357" y="158"/>
                  </a:lnTo>
                  <a:lnTo>
                    <a:pt x="352" y="160"/>
                  </a:lnTo>
                  <a:lnTo>
                    <a:pt x="346" y="164"/>
                  </a:lnTo>
                  <a:lnTo>
                    <a:pt x="340" y="165"/>
                  </a:lnTo>
                  <a:lnTo>
                    <a:pt x="335" y="167"/>
                  </a:lnTo>
                  <a:lnTo>
                    <a:pt x="327" y="169"/>
                  </a:lnTo>
                  <a:lnTo>
                    <a:pt x="321" y="171"/>
                  </a:lnTo>
                  <a:lnTo>
                    <a:pt x="316" y="173"/>
                  </a:lnTo>
                  <a:lnTo>
                    <a:pt x="310" y="175"/>
                  </a:lnTo>
                  <a:lnTo>
                    <a:pt x="302" y="177"/>
                  </a:lnTo>
                  <a:lnTo>
                    <a:pt x="297" y="181"/>
                  </a:lnTo>
                  <a:lnTo>
                    <a:pt x="291" y="181"/>
                  </a:lnTo>
                  <a:lnTo>
                    <a:pt x="283" y="183"/>
                  </a:lnTo>
                  <a:lnTo>
                    <a:pt x="278" y="184"/>
                  </a:lnTo>
                  <a:lnTo>
                    <a:pt x="272" y="186"/>
                  </a:lnTo>
                  <a:lnTo>
                    <a:pt x="266" y="186"/>
                  </a:lnTo>
                  <a:lnTo>
                    <a:pt x="261" y="188"/>
                  </a:lnTo>
                  <a:lnTo>
                    <a:pt x="253" y="188"/>
                  </a:lnTo>
                  <a:lnTo>
                    <a:pt x="249" y="190"/>
                  </a:lnTo>
                  <a:lnTo>
                    <a:pt x="242" y="190"/>
                  </a:lnTo>
                  <a:lnTo>
                    <a:pt x="236" y="190"/>
                  </a:lnTo>
                  <a:lnTo>
                    <a:pt x="230" y="190"/>
                  </a:lnTo>
                  <a:lnTo>
                    <a:pt x="224" y="190"/>
                  </a:lnTo>
                  <a:lnTo>
                    <a:pt x="219" y="190"/>
                  </a:lnTo>
                  <a:lnTo>
                    <a:pt x="213" y="190"/>
                  </a:lnTo>
                  <a:lnTo>
                    <a:pt x="205" y="190"/>
                  </a:lnTo>
                  <a:lnTo>
                    <a:pt x="200" y="190"/>
                  </a:lnTo>
                  <a:lnTo>
                    <a:pt x="192" y="188"/>
                  </a:lnTo>
                  <a:lnTo>
                    <a:pt x="186" y="188"/>
                  </a:lnTo>
                  <a:lnTo>
                    <a:pt x="179" y="188"/>
                  </a:lnTo>
                  <a:lnTo>
                    <a:pt x="173" y="188"/>
                  </a:lnTo>
                  <a:lnTo>
                    <a:pt x="166" y="188"/>
                  </a:lnTo>
                  <a:lnTo>
                    <a:pt x="160" y="188"/>
                  </a:lnTo>
                  <a:lnTo>
                    <a:pt x="154" y="188"/>
                  </a:lnTo>
                  <a:lnTo>
                    <a:pt x="148" y="188"/>
                  </a:lnTo>
                  <a:lnTo>
                    <a:pt x="141" y="188"/>
                  </a:lnTo>
                  <a:lnTo>
                    <a:pt x="135" y="188"/>
                  </a:lnTo>
                  <a:lnTo>
                    <a:pt x="129" y="186"/>
                  </a:lnTo>
                  <a:lnTo>
                    <a:pt x="126" y="186"/>
                  </a:lnTo>
                  <a:lnTo>
                    <a:pt x="116" y="186"/>
                  </a:lnTo>
                  <a:lnTo>
                    <a:pt x="109" y="186"/>
                  </a:lnTo>
                  <a:lnTo>
                    <a:pt x="101" y="186"/>
                  </a:lnTo>
                  <a:lnTo>
                    <a:pt x="95" y="186"/>
                  </a:lnTo>
                  <a:lnTo>
                    <a:pt x="91" y="186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10" y="160"/>
                  </a:lnTo>
                  <a:lnTo>
                    <a:pt x="19" y="160"/>
                  </a:lnTo>
                  <a:lnTo>
                    <a:pt x="25" y="160"/>
                  </a:lnTo>
                  <a:lnTo>
                    <a:pt x="31" y="160"/>
                  </a:lnTo>
                  <a:lnTo>
                    <a:pt x="36" y="158"/>
                  </a:lnTo>
                  <a:lnTo>
                    <a:pt x="42" y="158"/>
                  </a:lnTo>
                  <a:lnTo>
                    <a:pt x="48" y="158"/>
                  </a:lnTo>
                  <a:lnTo>
                    <a:pt x="53" y="158"/>
                  </a:lnTo>
                  <a:lnTo>
                    <a:pt x="61" y="158"/>
                  </a:lnTo>
                  <a:lnTo>
                    <a:pt x="67" y="158"/>
                  </a:lnTo>
                  <a:lnTo>
                    <a:pt x="72" y="156"/>
                  </a:lnTo>
                  <a:lnTo>
                    <a:pt x="80" y="156"/>
                  </a:lnTo>
                  <a:lnTo>
                    <a:pt x="86" y="154"/>
                  </a:lnTo>
                  <a:lnTo>
                    <a:pt x="93" y="154"/>
                  </a:lnTo>
                  <a:lnTo>
                    <a:pt x="99" y="152"/>
                  </a:lnTo>
                  <a:lnTo>
                    <a:pt x="107" y="152"/>
                  </a:lnTo>
                  <a:lnTo>
                    <a:pt x="112" y="150"/>
                  </a:lnTo>
                  <a:lnTo>
                    <a:pt x="118" y="150"/>
                  </a:lnTo>
                  <a:lnTo>
                    <a:pt x="124" y="148"/>
                  </a:lnTo>
                  <a:lnTo>
                    <a:pt x="129" y="148"/>
                  </a:lnTo>
                  <a:lnTo>
                    <a:pt x="133" y="146"/>
                  </a:lnTo>
                  <a:lnTo>
                    <a:pt x="139" y="145"/>
                  </a:lnTo>
                  <a:lnTo>
                    <a:pt x="147" y="141"/>
                  </a:lnTo>
                  <a:lnTo>
                    <a:pt x="152" y="139"/>
                  </a:lnTo>
                  <a:lnTo>
                    <a:pt x="156" y="135"/>
                  </a:lnTo>
                  <a:lnTo>
                    <a:pt x="162" y="129"/>
                  </a:lnTo>
                  <a:lnTo>
                    <a:pt x="166" y="124"/>
                  </a:lnTo>
                  <a:lnTo>
                    <a:pt x="173" y="118"/>
                  </a:lnTo>
                  <a:lnTo>
                    <a:pt x="177" y="108"/>
                  </a:lnTo>
                  <a:lnTo>
                    <a:pt x="183" y="101"/>
                  </a:lnTo>
                  <a:lnTo>
                    <a:pt x="186" y="93"/>
                  </a:lnTo>
                  <a:lnTo>
                    <a:pt x="192" y="86"/>
                  </a:lnTo>
                  <a:lnTo>
                    <a:pt x="196" y="78"/>
                  </a:lnTo>
                  <a:lnTo>
                    <a:pt x="200" y="69"/>
                  </a:lnTo>
                  <a:lnTo>
                    <a:pt x="204" y="61"/>
                  </a:lnTo>
                  <a:lnTo>
                    <a:pt x="207" y="55"/>
                  </a:lnTo>
                  <a:lnTo>
                    <a:pt x="213" y="48"/>
                  </a:lnTo>
                  <a:lnTo>
                    <a:pt x="215" y="44"/>
                  </a:lnTo>
                  <a:lnTo>
                    <a:pt x="217" y="0"/>
                  </a:lnTo>
                  <a:lnTo>
                    <a:pt x="333" y="23"/>
                  </a:lnTo>
                  <a:lnTo>
                    <a:pt x="409" y="23"/>
                  </a:lnTo>
                  <a:lnTo>
                    <a:pt x="333" y="59"/>
                  </a:lnTo>
                  <a:lnTo>
                    <a:pt x="333" y="61"/>
                  </a:lnTo>
                  <a:lnTo>
                    <a:pt x="333" y="65"/>
                  </a:lnTo>
                  <a:lnTo>
                    <a:pt x="335" y="72"/>
                  </a:lnTo>
                  <a:lnTo>
                    <a:pt x="337" y="82"/>
                  </a:lnTo>
                  <a:lnTo>
                    <a:pt x="340" y="89"/>
                  </a:lnTo>
                  <a:lnTo>
                    <a:pt x="344" y="97"/>
                  </a:lnTo>
                  <a:lnTo>
                    <a:pt x="350" y="103"/>
                  </a:lnTo>
                  <a:lnTo>
                    <a:pt x="357" y="108"/>
                  </a:lnTo>
                  <a:lnTo>
                    <a:pt x="359" y="108"/>
                  </a:lnTo>
                  <a:lnTo>
                    <a:pt x="365" y="108"/>
                  </a:lnTo>
                  <a:lnTo>
                    <a:pt x="369" y="108"/>
                  </a:lnTo>
                  <a:lnTo>
                    <a:pt x="375" y="110"/>
                  </a:lnTo>
                  <a:lnTo>
                    <a:pt x="380" y="110"/>
                  </a:lnTo>
                  <a:lnTo>
                    <a:pt x="386" y="110"/>
                  </a:lnTo>
                  <a:lnTo>
                    <a:pt x="392" y="110"/>
                  </a:lnTo>
                  <a:lnTo>
                    <a:pt x="397" y="110"/>
                  </a:lnTo>
                  <a:lnTo>
                    <a:pt x="407" y="108"/>
                  </a:lnTo>
                  <a:lnTo>
                    <a:pt x="416" y="108"/>
                  </a:lnTo>
                  <a:lnTo>
                    <a:pt x="420" y="108"/>
                  </a:lnTo>
                  <a:lnTo>
                    <a:pt x="424" y="108"/>
                  </a:lnTo>
                  <a:lnTo>
                    <a:pt x="399" y="1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257"/>
            <p:cNvSpPr>
              <a:spLocks/>
            </p:cNvSpPr>
            <p:nvPr/>
          </p:nvSpPr>
          <p:spPr bwMode="auto">
            <a:xfrm>
              <a:off x="3808" y="2022"/>
              <a:ext cx="194" cy="149"/>
            </a:xfrm>
            <a:custGeom>
              <a:avLst/>
              <a:gdLst>
                <a:gd name="T0" fmla="*/ 3 w 390"/>
                <a:gd name="T1" fmla="*/ 18 h 298"/>
                <a:gd name="T2" fmla="*/ 13 w 390"/>
                <a:gd name="T3" fmla="*/ 18 h 298"/>
                <a:gd name="T4" fmla="*/ 23 w 390"/>
                <a:gd name="T5" fmla="*/ 18 h 298"/>
                <a:gd name="T6" fmla="*/ 33 w 390"/>
                <a:gd name="T7" fmla="*/ 19 h 298"/>
                <a:gd name="T8" fmla="*/ 45 w 390"/>
                <a:gd name="T9" fmla="*/ 20 h 298"/>
                <a:gd name="T10" fmla="*/ 58 w 390"/>
                <a:gd name="T11" fmla="*/ 22 h 298"/>
                <a:gd name="T12" fmla="*/ 70 w 390"/>
                <a:gd name="T13" fmla="*/ 26 h 298"/>
                <a:gd name="T14" fmla="*/ 82 w 390"/>
                <a:gd name="T15" fmla="*/ 30 h 298"/>
                <a:gd name="T16" fmla="*/ 92 w 390"/>
                <a:gd name="T17" fmla="*/ 35 h 298"/>
                <a:gd name="T18" fmla="*/ 101 w 390"/>
                <a:gd name="T19" fmla="*/ 40 h 298"/>
                <a:gd name="T20" fmla="*/ 110 w 390"/>
                <a:gd name="T21" fmla="*/ 48 h 298"/>
                <a:gd name="T22" fmla="*/ 118 w 390"/>
                <a:gd name="T23" fmla="*/ 56 h 298"/>
                <a:gd name="T24" fmla="*/ 128 w 390"/>
                <a:gd name="T25" fmla="*/ 65 h 298"/>
                <a:gd name="T26" fmla="*/ 135 w 390"/>
                <a:gd name="T27" fmla="*/ 74 h 298"/>
                <a:gd name="T28" fmla="*/ 144 w 390"/>
                <a:gd name="T29" fmla="*/ 82 h 298"/>
                <a:gd name="T30" fmla="*/ 150 w 390"/>
                <a:gd name="T31" fmla="*/ 90 h 298"/>
                <a:gd name="T32" fmla="*/ 160 w 390"/>
                <a:gd name="T33" fmla="*/ 101 h 298"/>
                <a:gd name="T34" fmla="*/ 166 w 390"/>
                <a:gd name="T35" fmla="*/ 110 h 298"/>
                <a:gd name="T36" fmla="*/ 193 w 390"/>
                <a:gd name="T37" fmla="*/ 148 h 298"/>
                <a:gd name="T38" fmla="*/ 191 w 390"/>
                <a:gd name="T39" fmla="*/ 139 h 298"/>
                <a:gd name="T40" fmla="*/ 189 w 390"/>
                <a:gd name="T41" fmla="*/ 129 h 298"/>
                <a:gd name="T42" fmla="*/ 187 w 390"/>
                <a:gd name="T43" fmla="*/ 119 h 298"/>
                <a:gd name="T44" fmla="*/ 185 w 390"/>
                <a:gd name="T45" fmla="*/ 112 h 298"/>
                <a:gd name="T46" fmla="*/ 184 w 390"/>
                <a:gd name="T47" fmla="*/ 106 h 298"/>
                <a:gd name="T48" fmla="*/ 183 w 390"/>
                <a:gd name="T49" fmla="*/ 96 h 298"/>
                <a:gd name="T50" fmla="*/ 184 w 390"/>
                <a:gd name="T51" fmla="*/ 85 h 298"/>
                <a:gd name="T52" fmla="*/ 185 w 390"/>
                <a:gd name="T53" fmla="*/ 79 h 298"/>
                <a:gd name="T54" fmla="*/ 186 w 390"/>
                <a:gd name="T55" fmla="*/ 76 h 298"/>
                <a:gd name="T56" fmla="*/ 187 w 390"/>
                <a:gd name="T57" fmla="*/ 67 h 298"/>
                <a:gd name="T58" fmla="*/ 185 w 390"/>
                <a:gd name="T59" fmla="*/ 58 h 298"/>
                <a:gd name="T60" fmla="*/ 178 w 390"/>
                <a:gd name="T61" fmla="*/ 47 h 298"/>
                <a:gd name="T62" fmla="*/ 166 w 390"/>
                <a:gd name="T63" fmla="*/ 34 h 298"/>
                <a:gd name="T64" fmla="*/ 152 w 390"/>
                <a:gd name="T65" fmla="*/ 21 h 298"/>
                <a:gd name="T66" fmla="*/ 137 w 390"/>
                <a:gd name="T67" fmla="*/ 14 h 298"/>
                <a:gd name="T68" fmla="*/ 129 w 390"/>
                <a:gd name="T69" fmla="*/ 10 h 298"/>
                <a:gd name="T70" fmla="*/ 121 w 390"/>
                <a:gd name="T71" fmla="*/ 7 h 298"/>
                <a:gd name="T72" fmla="*/ 111 w 390"/>
                <a:gd name="T73" fmla="*/ 5 h 298"/>
                <a:gd name="T74" fmla="*/ 97 w 390"/>
                <a:gd name="T75" fmla="*/ 1 h 298"/>
                <a:gd name="T76" fmla="*/ 82 w 390"/>
                <a:gd name="T77" fmla="*/ 0 h 298"/>
                <a:gd name="T78" fmla="*/ 70 w 390"/>
                <a:gd name="T79" fmla="*/ 0 h 298"/>
                <a:gd name="T80" fmla="*/ 59 w 390"/>
                <a:gd name="T81" fmla="*/ 0 h 298"/>
                <a:gd name="T82" fmla="*/ 48 w 390"/>
                <a:gd name="T83" fmla="*/ 1 h 298"/>
                <a:gd name="T84" fmla="*/ 39 w 390"/>
                <a:gd name="T85" fmla="*/ 1 h 298"/>
                <a:gd name="T86" fmla="*/ 28 w 390"/>
                <a:gd name="T87" fmla="*/ 2 h 298"/>
                <a:gd name="T88" fmla="*/ 19 w 390"/>
                <a:gd name="T89" fmla="*/ 6 h 298"/>
                <a:gd name="T90" fmla="*/ 11 w 390"/>
                <a:gd name="T91" fmla="*/ 10 h 298"/>
                <a:gd name="T92" fmla="*/ 1 w 390"/>
                <a:gd name="T93" fmla="*/ 17 h 29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0"/>
                <a:gd name="T142" fmla="*/ 0 h 298"/>
                <a:gd name="T143" fmla="*/ 390 w 390"/>
                <a:gd name="T144" fmla="*/ 298 h 29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0" h="298">
                  <a:moveTo>
                    <a:pt x="0" y="36"/>
                  </a:moveTo>
                  <a:lnTo>
                    <a:pt x="2" y="36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23" y="36"/>
                  </a:lnTo>
                  <a:lnTo>
                    <a:pt x="27" y="36"/>
                  </a:lnTo>
                  <a:lnTo>
                    <a:pt x="33" y="36"/>
                  </a:lnTo>
                  <a:lnTo>
                    <a:pt x="40" y="36"/>
                  </a:lnTo>
                  <a:lnTo>
                    <a:pt x="46" y="36"/>
                  </a:lnTo>
                  <a:lnTo>
                    <a:pt x="52" y="36"/>
                  </a:lnTo>
                  <a:lnTo>
                    <a:pt x="59" y="38"/>
                  </a:lnTo>
                  <a:lnTo>
                    <a:pt x="67" y="38"/>
                  </a:lnTo>
                  <a:lnTo>
                    <a:pt x="76" y="40"/>
                  </a:lnTo>
                  <a:lnTo>
                    <a:pt x="82" y="40"/>
                  </a:lnTo>
                  <a:lnTo>
                    <a:pt x="90" y="41"/>
                  </a:lnTo>
                  <a:lnTo>
                    <a:pt x="99" y="43"/>
                  </a:lnTo>
                  <a:lnTo>
                    <a:pt x="109" y="45"/>
                  </a:lnTo>
                  <a:lnTo>
                    <a:pt x="116" y="45"/>
                  </a:lnTo>
                  <a:lnTo>
                    <a:pt x="124" y="47"/>
                  </a:lnTo>
                  <a:lnTo>
                    <a:pt x="131" y="49"/>
                  </a:lnTo>
                  <a:lnTo>
                    <a:pt x="141" y="53"/>
                  </a:lnTo>
                  <a:lnTo>
                    <a:pt x="148" y="55"/>
                  </a:lnTo>
                  <a:lnTo>
                    <a:pt x="156" y="57"/>
                  </a:lnTo>
                  <a:lnTo>
                    <a:pt x="164" y="60"/>
                  </a:lnTo>
                  <a:lnTo>
                    <a:pt x="171" y="62"/>
                  </a:lnTo>
                  <a:lnTo>
                    <a:pt x="179" y="66"/>
                  </a:lnTo>
                  <a:lnTo>
                    <a:pt x="185" y="70"/>
                  </a:lnTo>
                  <a:lnTo>
                    <a:pt x="192" y="74"/>
                  </a:lnTo>
                  <a:lnTo>
                    <a:pt x="198" y="79"/>
                  </a:lnTo>
                  <a:lnTo>
                    <a:pt x="204" y="81"/>
                  </a:lnTo>
                  <a:lnTo>
                    <a:pt x="209" y="87"/>
                  </a:lnTo>
                  <a:lnTo>
                    <a:pt x="215" y="91"/>
                  </a:lnTo>
                  <a:lnTo>
                    <a:pt x="221" y="97"/>
                  </a:lnTo>
                  <a:lnTo>
                    <a:pt x="226" y="100"/>
                  </a:lnTo>
                  <a:lnTo>
                    <a:pt x="232" y="106"/>
                  </a:lnTo>
                  <a:lnTo>
                    <a:pt x="238" y="112"/>
                  </a:lnTo>
                  <a:lnTo>
                    <a:pt x="245" y="117"/>
                  </a:lnTo>
                  <a:lnTo>
                    <a:pt x="249" y="123"/>
                  </a:lnTo>
                  <a:lnTo>
                    <a:pt x="257" y="129"/>
                  </a:lnTo>
                  <a:lnTo>
                    <a:pt x="263" y="135"/>
                  </a:lnTo>
                  <a:lnTo>
                    <a:pt x="268" y="140"/>
                  </a:lnTo>
                  <a:lnTo>
                    <a:pt x="272" y="148"/>
                  </a:lnTo>
                  <a:lnTo>
                    <a:pt x="278" y="154"/>
                  </a:lnTo>
                  <a:lnTo>
                    <a:pt x="283" y="159"/>
                  </a:lnTo>
                  <a:lnTo>
                    <a:pt x="289" y="165"/>
                  </a:lnTo>
                  <a:lnTo>
                    <a:pt x="293" y="171"/>
                  </a:lnTo>
                  <a:lnTo>
                    <a:pt x="299" y="174"/>
                  </a:lnTo>
                  <a:lnTo>
                    <a:pt x="302" y="180"/>
                  </a:lnTo>
                  <a:lnTo>
                    <a:pt x="306" y="186"/>
                  </a:lnTo>
                  <a:lnTo>
                    <a:pt x="314" y="195"/>
                  </a:lnTo>
                  <a:lnTo>
                    <a:pt x="321" y="203"/>
                  </a:lnTo>
                  <a:lnTo>
                    <a:pt x="327" y="211"/>
                  </a:lnTo>
                  <a:lnTo>
                    <a:pt x="331" y="216"/>
                  </a:lnTo>
                  <a:lnTo>
                    <a:pt x="333" y="220"/>
                  </a:lnTo>
                  <a:lnTo>
                    <a:pt x="335" y="222"/>
                  </a:lnTo>
                  <a:lnTo>
                    <a:pt x="390" y="298"/>
                  </a:lnTo>
                  <a:lnTo>
                    <a:pt x="388" y="296"/>
                  </a:lnTo>
                  <a:lnTo>
                    <a:pt x="386" y="288"/>
                  </a:lnTo>
                  <a:lnTo>
                    <a:pt x="384" y="281"/>
                  </a:lnTo>
                  <a:lnTo>
                    <a:pt x="384" y="277"/>
                  </a:lnTo>
                  <a:lnTo>
                    <a:pt x="382" y="271"/>
                  </a:lnTo>
                  <a:lnTo>
                    <a:pt x="382" y="266"/>
                  </a:lnTo>
                  <a:lnTo>
                    <a:pt x="380" y="258"/>
                  </a:lnTo>
                  <a:lnTo>
                    <a:pt x="378" y="252"/>
                  </a:lnTo>
                  <a:lnTo>
                    <a:pt x="377" y="245"/>
                  </a:lnTo>
                  <a:lnTo>
                    <a:pt x="375" y="239"/>
                  </a:lnTo>
                  <a:lnTo>
                    <a:pt x="373" y="233"/>
                  </a:lnTo>
                  <a:lnTo>
                    <a:pt x="373" y="230"/>
                  </a:lnTo>
                  <a:lnTo>
                    <a:pt x="371" y="224"/>
                  </a:lnTo>
                  <a:lnTo>
                    <a:pt x="371" y="222"/>
                  </a:lnTo>
                  <a:lnTo>
                    <a:pt x="369" y="216"/>
                  </a:lnTo>
                  <a:lnTo>
                    <a:pt x="369" y="212"/>
                  </a:lnTo>
                  <a:lnTo>
                    <a:pt x="367" y="209"/>
                  </a:lnTo>
                  <a:lnTo>
                    <a:pt x="367" y="203"/>
                  </a:lnTo>
                  <a:lnTo>
                    <a:pt x="367" y="192"/>
                  </a:lnTo>
                  <a:lnTo>
                    <a:pt x="369" y="182"/>
                  </a:lnTo>
                  <a:lnTo>
                    <a:pt x="369" y="176"/>
                  </a:lnTo>
                  <a:lnTo>
                    <a:pt x="369" y="171"/>
                  </a:lnTo>
                  <a:lnTo>
                    <a:pt x="369" y="167"/>
                  </a:lnTo>
                  <a:lnTo>
                    <a:pt x="369" y="163"/>
                  </a:lnTo>
                  <a:lnTo>
                    <a:pt x="371" y="159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3" y="152"/>
                  </a:lnTo>
                  <a:lnTo>
                    <a:pt x="375" y="146"/>
                  </a:lnTo>
                  <a:lnTo>
                    <a:pt x="375" y="138"/>
                  </a:lnTo>
                  <a:lnTo>
                    <a:pt x="375" y="133"/>
                  </a:lnTo>
                  <a:lnTo>
                    <a:pt x="373" y="127"/>
                  </a:lnTo>
                  <a:lnTo>
                    <a:pt x="371" y="121"/>
                  </a:lnTo>
                  <a:lnTo>
                    <a:pt x="371" y="116"/>
                  </a:lnTo>
                  <a:lnTo>
                    <a:pt x="367" y="108"/>
                  </a:lnTo>
                  <a:lnTo>
                    <a:pt x="363" y="102"/>
                  </a:lnTo>
                  <a:lnTo>
                    <a:pt x="358" y="95"/>
                  </a:lnTo>
                  <a:lnTo>
                    <a:pt x="352" y="87"/>
                  </a:lnTo>
                  <a:lnTo>
                    <a:pt x="342" y="76"/>
                  </a:lnTo>
                  <a:lnTo>
                    <a:pt x="333" y="68"/>
                  </a:lnTo>
                  <a:lnTo>
                    <a:pt x="325" y="59"/>
                  </a:lnTo>
                  <a:lnTo>
                    <a:pt x="316" y="51"/>
                  </a:lnTo>
                  <a:lnTo>
                    <a:pt x="306" y="43"/>
                  </a:lnTo>
                  <a:lnTo>
                    <a:pt x="297" y="38"/>
                  </a:lnTo>
                  <a:lnTo>
                    <a:pt x="285" y="32"/>
                  </a:lnTo>
                  <a:lnTo>
                    <a:pt x="276" y="28"/>
                  </a:lnTo>
                  <a:lnTo>
                    <a:pt x="270" y="24"/>
                  </a:lnTo>
                  <a:lnTo>
                    <a:pt x="264" y="22"/>
                  </a:lnTo>
                  <a:lnTo>
                    <a:pt x="259" y="21"/>
                  </a:lnTo>
                  <a:lnTo>
                    <a:pt x="255" y="19"/>
                  </a:lnTo>
                  <a:lnTo>
                    <a:pt x="247" y="15"/>
                  </a:lnTo>
                  <a:lnTo>
                    <a:pt x="244" y="15"/>
                  </a:lnTo>
                  <a:lnTo>
                    <a:pt x="238" y="13"/>
                  </a:lnTo>
                  <a:lnTo>
                    <a:pt x="232" y="11"/>
                  </a:lnTo>
                  <a:lnTo>
                    <a:pt x="223" y="9"/>
                  </a:lnTo>
                  <a:lnTo>
                    <a:pt x="213" y="5"/>
                  </a:lnTo>
                  <a:lnTo>
                    <a:pt x="202" y="3"/>
                  </a:lnTo>
                  <a:lnTo>
                    <a:pt x="194" y="3"/>
                  </a:lnTo>
                  <a:lnTo>
                    <a:pt x="183" y="2"/>
                  </a:lnTo>
                  <a:lnTo>
                    <a:pt x="173" y="2"/>
                  </a:lnTo>
                  <a:lnTo>
                    <a:pt x="164" y="0"/>
                  </a:lnTo>
                  <a:lnTo>
                    <a:pt x="156" y="0"/>
                  </a:lnTo>
                  <a:lnTo>
                    <a:pt x="148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5" y="2"/>
                  </a:lnTo>
                  <a:lnTo>
                    <a:pt x="97" y="2"/>
                  </a:lnTo>
                  <a:lnTo>
                    <a:pt x="91" y="2"/>
                  </a:lnTo>
                  <a:lnTo>
                    <a:pt x="84" y="2"/>
                  </a:lnTo>
                  <a:lnTo>
                    <a:pt x="78" y="3"/>
                  </a:lnTo>
                  <a:lnTo>
                    <a:pt x="72" y="3"/>
                  </a:lnTo>
                  <a:lnTo>
                    <a:pt x="65" y="3"/>
                  </a:lnTo>
                  <a:lnTo>
                    <a:pt x="57" y="5"/>
                  </a:lnTo>
                  <a:lnTo>
                    <a:pt x="52" y="7"/>
                  </a:lnTo>
                  <a:lnTo>
                    <a:pt x="46" y="9"/>
                  </a:lnTo>
                  <a:lnTo>
                    <a:pt x="38" y="13"/>
                  </a:lnTo>
                  <a:lnTo>
                    <a:pt x="33" y="15"/>
                  </a:lnTo>
                  <a:lnTo>
                    <a:pt x="27" y="19"/>
                  </a:lnTo>
                  <a:lnTo>
                    <a:pt x="23" y="21"/>
                  </a:lnTo>
                  <a:lnTo>
                    <a:pt x="12" y="26"/>
                  </a:lnTo>
                  <a:lnTo>
                    <a:pt x="6" y="30"/>
                  </a:lnTo>
                  <a:lnTo>
                    <a:pt x="2" y="3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258"/>
            <p:cNvSpPr>
              <a:spLocks/>
            </p:cNvSpPr>
            <p:nvPr/>
          </p:nvSpPr>
          <p:spPr bwMode="auto">
            <a:xfrm>
              <a:off x="3959" y="2260"/>
              <a:ext cx="42" cy="62"/>
            </a:xfrm>
            <a:custGeom>
              <a:avLst/>
              <a:gdLst>
                <a:gd name="T0" fmla="*/ 42 w 86"/>
                <a:gd name="T1" fmla="*/ 15 h 123"/>
                <a:gd name="T2" fmla="*/ 40 w 86"/>
                <a:gd name="T3" fmla="*/ 13 h 123"/>
                <a:gd name="T4" fmla="*/ 37 w 86"/>
                <a:gd name="T5" fmla="*/ 10 h 123"/>
                <a:gd name="T6" fmla="*/ 34 w 86"/>
                <a:gd name="T7" fmla="*/ 9 h 123"/>
                <a:gd name="T8" fmla="*/ 32 w 86"/>
                <a:gd name="T9" fmla="*/ 9 h 123"/>
                <a:gd name="T10" fmla="*/ 29 w 86"/>
                <a:gd name="T11" fmla="*/ 10 h 123"/>
                <a:gd name="T12" fmla="*/ 28 w 86"/>
                <a:gd name="T13" fmla="*/ 12 h 123"/>
                <a:gd name="T14" fmla="*/ 27 w 86"/>
                <a:gd name="T15" fmla="*/ 16 h 123"/>
                <a:gd name="T16" fmla="*/ 27 w 86"/>
                <a:gd name="T17" fmla="*/ 19 h 123"/>
                <a:gd name="T18" fmla="*/ 27 w 86"/>
                <a:gd name="T19" fmla="*/ 22 h 123"/>
                <a:gd name="T20" fmla="*/ 27 w 86"/>
                <a:gd name="T21" fmla="*/ 26 h 123"/>
                <a:gd name="T22" fmla="*/ 27 w 86"/>
                <a:gd name="T23" fmla="*/ 29 h 123"/>
                <a:gd name="T24" fmla="*/ 27 w 86"/>
                <a:gd name="T25" fmla="*/ 31 h 123"/>
                <a:gd name="T26" fmla="*/ 27 w 86"/>
                <a:gd name="T27" fmla="*/ 34 h 123"/>
                <a:gd name="T28" fmla="*/ 27 w 86"/>
                <a:gd name="T29" fmla="*/ 38 h 123"/>
                <a:gd name="T30" fmla="*/ 26 w 86"/>
                <a:gd name="T31" fmla="*/ 40 h 123"/>
                <a:gd name="T32" fmla="*/ 25 w 86"/>
                <a:gd name="T33" fmla="*/ 42 h 123"/>
                <a:gd name="T34" fmla="*/ 23 w 86"/>
                <a:gd name="T35" fmla="*/ 44 h 123"/>
                <a:gd name="T36" fmla="*/ 22 w 86"/>
                <a:gd name="T37" fmla="*/ 45 h 123"/>
                <a:gd name="T38" fmla="*/ 19 w 86"/>
                <a:gd name="T39" fmla="*/ 47 h 123"/>
                <a:gd name="T40" fmla="*/ 18 w 86"/>
                <a:gd name="T41" fmla="*/ 48 h 123"/>
                <a:gd name="T42" fmla="*/ 17 w 86"/>
                <a:gd name="T43" fmla="*/ 48 h 123"/>
                <a:gd name="T44" fmla="*/ 15 w 86"/>
                <a:gd name="T45" fmla="*/ 50 h 123"/>
                <a:gd name="T46" fmla="*/ 14 w 86"/>
                <a:gd name="T47" fmla="*/ 52 h 123"/>
                <a:gd name="T48" fmla="*/ 12 w 86"/>
                <a:gd name="T49" fmla="*/ 56 h 123"/>
                <a:gd name="T50" fmla="*/ 10 w 86"/>
                <a:gd name="T51" fmla="*/ 58 h 123"/>
                <a:gd name="T52" fmla="*/ 8 w 86"/>
                <a:gd name="T53" fmla="*/ 61 h 123"/>
                <a:gd name="T54" fmla="*/ 6 w 86"/>
                <a:gd name="T55" fmla="*/ 62 h 123"/>
                <a:gd name="T56" fmla="*/ 4 w 86"/>
                <a:gd name="T57" fmla="*/ 62 h 123"/>
                <a:gd name="T58" fmla="*/ 1 w 86"/>
                <a:gd name="T59" fmla="*/ 60 h 123"/>
                <a:gd name="T60" fmla="*/ 1 w 86"/>
                <a:gd name="T61" fmla="*/ 57 h 123"/>
                <a:gd name="T62" fmla="*/ 0 w 86"/>
                <a:gd name="T63" fmla="*/ 53 h 123"/>
                <a:gd name="T64" fmla="*/ 1 w 86"/>
                <a:gd name="T65" fmla="*/ 50 h 123"/>
                <a:gd name="T66" fmla="*/ 1 w 86"/>
                <a:gd name="T67" fmla="*/ 45 h 123"/>
                <a:gd name="T68" fmla="*/ 2 w 86"/>
                <a:gd name="T69" fmla="*/ 42 h 123"/>
                <a:gd name="T70" fmla="*/ 3 w 86"/>
                <a:gd name="T71" fmla="*/ 40 h 123"/>
                <a:gd name="T72" fmla="*/ 4 w 86"/>
                <a:gd name="T73" fmla="*/ 40 h 123"/>
                <a:gd name="T74" fmla="*/ 4 w 86"/>
                <a:gd name="T75" fmla="*/ 29 h 123"/>
                <a:gd name="T76" fmla="*/ 22 w 86"/>
                <a:gd name="T77" fmla="*/ 7 h 123"/>
                <a:gd name="T78" fmla="*/ 36 w 86"/>
                <a:gd name="T79" fmla="*/ 0 h 123"/>
                <a:gd name="T80" fmla="*/ 42 w 86"/>
                <a:gd name="T81" fmla="*/ 15 h 123"/>
                <a:gd name="T82" fmla="*/ 42 w 86"/>
                <a:gd name="T83" fmla="*/ 15 h 1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6"/>
                <a:gd name="T127" fmla="*/ 0 h 123"/>
                <a:gd name="T128" fmla="*/ 86 w 86"/>
                <a:gd name="T129" fmla="*/ 123 h 1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6" h="123">
                  <a:moveTo>
                    <a:pt x="86" y="30"/>
                  </a:moveTo>
                  <a:lnTo>
                    <a:pt x="82" y="26"/>
                  </a:lnTo>
                  <a:lnTo>
                    <a:pt x="75" y="19"/>
                  </a:lnTo>
                  <a:lnTo>
                    <a:pt x="69" y="17"/>
                  </a:lnTo>
                  <a:lnTo>
                    <a:pt x="65" y="17"/>
                  </a:lnTo>
                  <a:lnTo>
                    <a:pt x="59" y="19"/>
                  </a:lnTo>
                  <a:lnTo>
                    <a:pt x="57" y="24"/>
                  </a:lnTo>
                  <a:lnTo>
                    <a:pt x="56" y="32"/>
                  </a:lnTo>
                  <a:lnTo>
                    <a:pt x="56" y="38"/>
                  </a:lnTo>
                  <a:lnTo>
                    <a:pt x="56" y="43"/>
                  </a:lnTo>
                  <a:lnTo>
                    <a:pt x="56" y="51"/>
                  </a:lnTo>
                  <a:lnTo>
                    <a:pt x="56" y="57"/>
                  </a:lnTo>
                  <a:lnTo>
                    <a:pt x="56" y="62"/>
                  </a:lnTo>
                  <a:lnTo>
                    <a:pt x="56" y="68"/>
                  </a:lnTo>
                  <a:lnTo>
                    <a:pt x="56" y="76"/>
                  </a:lnTo>
                  <a:lnTo>
                    <a:pt x="54" y="80"/>
                  </a:lnTo>
                  <a:lnTo>
                    <a:pt x="52" y="83"/>
                  </a:lnTo>
                  <a:lnTo>
                    <a:pt x="48" y="87"/>
                  </a:lnTo>
                  <a:lnTo>
                    <a:pt x="46" y="89"/>
                  </a:lnTo>
                  <a:lnTo>
                    <a:pt x="38" y="93"/>
                  </a:lnTo>
                  <a:lnTo>
                    <a:pt x="37" y="95"/>
                  </a:lnTo>
                  <a:lnTo>
                    <a:pt x="35" y="95"/>
                  </a:lnTo>
                  <a:lnTo>
                    <a:pt x="31" y="99"/>
                  </a:lnTo>
                  <a:lnTo>
                    <a:pt x="29" y="104"/>
                  </a:lnTo>
                  <a:lnTo>
                    <a:pt x="25" y="112"/>
                  </a:lnTo>
                  <a:lnTo>
                    <a:pt x="21" y="116"/>
                  </a:lnTo>
                  <a:lnTo>
                    <a:pt x="16" y="121"/>
                  </a:lnTo>
                  <a:lnTo>
                    <a:pt x="12" y="123"/>
                  </a:lnTo>
                  <a:lnTo>
                    <a:pt x="8" y="123"/>
                  </a:lnTo>
                  <a:lnTo>
                    <a:pt x="2" y="119"/>
                  </a:lnTo>
                  <a:lnTo>
                    <a:pt x="2" y="114"/>
                  </a:lnTo>
                  <a:lnTo>
                    <a:pt x="0" y="106"/>
                  </a:lnTo>
                  <a:lnTo>
                    <a:pt x="2" y="99"/>
                  </a:lnTo>
                  <a:lnTo>
                    <a:pt x="2" y="89"/>
                  </a:lnTo>
                  <a:lnTo>
                    <a:pt x="4" y="83"/>
                  </a:lnTo>
                  <a:lnTo>
                    <a:pt x="6" y="80"/>
                  </a:lnTo>
                  <a:lnTo>
                    <a:pt x="8" y="80"/>
                  </a:lnTo>
                  <a:lnTo>
                    <a:pt x="8" y="57"/>
                  </a:lnTo>
                  <a:lnTo>
                    <a:pt x="46" y="13"/>
                  </a:lnTo>
                  <a:lnTo>
                    <a:pt x="73" y="0"/>
                  </a:lnTo>
                  <a:lnTo>
                    <a:pt x="86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259"/>
            <p:cNvSpPr>
              <a:spLocks/>
            </p:cNvSpPr>
            <p:nvPr/>
          </p:nvSpPr>
          <p:spPr bwMode="auto">
            <a:xfrm>
              <a:off x="3734" y="2350"/>
              <a:ext cx="251" cy="212"/>
            </a:xfrm>
            <a:custGeom>
              <a:avLst/>
              <a:gdLst>
                <a:gd name="T0" fmla="*/ 220 w 502"/>
                <a:gd name="T1" fmla="*/ 58 h 424"/>
                <a:gd name="T2" fmla="*/ 216 w 502"/>
                <a:gd name="T3" fmla="*/ 64 h 424"/>
                <a:gd name="T4" fmla="*/ 206 w 502"/>
                <a:gd name="T5" fmla="*/ 75 h 424"/>
                <a:gd name="T6" fmla="*/ 196 w 502"/>
                <a:gd name="T7" fmla="*/ 82 h 424"/>
                <a:gd name="T8" fmla="*/ 188 w 502"/>
                <a:gd name="T9" fmla="*/ 84 h 424"/>
                <a:gd name="T10" fmla="*/ 182 w 502"/>
                <a:gd name="T11" fmla="*/ 80 h 424"/>
                <a:gd name="T12" fmla="*/ 177 w 502"/>
                <a:gd name="T13" fmla="*/ 82 h 424"/>
                <a:gd name="T14" fmla="*/ 166 w 502"/>
                <a:gd name="T15" fmla="*/ 89 h 424"/>
                <a:gd name="T16" fmla="*/ 158 w 502"/>
                <a:gd name="T17" fmla="*/ 94 h 424"/>
                <a:gd name="T18" fmla="*/ 149 w 502"/>
                <a:gd name="T19" fmla="*/ 98 h 424"/>
                <a:gd name="T20" fmla="*/ 139 w 502"/>
                <a:gd name="T21" fmla="*/ 103 h 424"/>
                <a:gd name="T22" fmla="*/ 129 w 502"/>
                <a:gd name="T23" fmla="*/ 107 h 424"/>
                <a:gd name="T24" fmla="*/ 118 w 502"/>
                <a:gd name="T25" fmla="*/ 112 h 424"/>
                <a:gd name="T26" fmla="*/ 108 w 502"/>
                <a:gd name="T27" fmla="*/ 116 h 424"/>
                <a:gd name="T28" fmla="*/ 97 w 502"/>
                <a:gd name="T29" fmla="*/ 120 h 424"/>
                <a:gd name="T30" fmla="*/ 88 w 502"/>
                <a:gd name="T31" fmla="*/ 122 h 424"/>
                <a:gd name="T32" fmla="*/ 78 w 502"/>
                <a:gd name="T33" fmla="*/ 123 h 424"/>
                <a:gd name="T34" fmla="*/ 70 w 502"/>
                <a:gd name="T35" fmla="*/ 124 h 424"/>
                <a:gd name="T36" fmla="*/ 60 w 502"/>
                <a:gd name="T37" fmla="*/ 124 h 424"/>
                <a:gd name="T38" fmla="*/ 50 w 502"/>
                <a:gd name="T39" fmla="*/ 124 h 424"/>
                <a:gd name="T40" fmla="*/ 41 w 502"/>
                <a:gd name="T41" fmla="*/ 123 h 424"/>
                <a:gd name="T42" fmla="*/ 38 w 502"/>
                <a:gd name="T43" fmla="*/ 122 h 424"/>
                <a:gd name="T44" fmla="*/ 28 w 502"/>
                <a:gd name="T45" fmla="*/ 115 h 424"/>
                <a:gd name="T46" fmla="*/ 19 w 502"/>
                <a:gd name="T47" fmla="*/ 106 h 424"/>
                <a:gd name="T48" fmla="*/ 14 w 502"/>
                <a:gd name="T49" fmla="*/ 94 h 424"/>
                <a:gd name="T50" fmla="*/ 13 w 502"/>
                <a:gd name="T51" fmla="*/ 82 h 424"/>
                <a:gd name="T52" fmla="*/ 0 w 502"/>
                <a:gd name="T53" fmla="*/ 64 h 424"/>
                <a:gd name="T54" fmla="*/ 0 w 502"/>
                <a:gd name="T55" fmla="*/ 71 h 424"/>
                <a:gd name="T56" fmla="*/ 1 w 502"/>
                <a:gd name="T57" fmla="*/ 80 h 424"/>
                <a:gd name="T58" fmla="*/ 4 w 502"/>
                <a:gd name="T59" fmla="*/ 93 h 424"/>
                <a:gd name="T60" fmla="*/ 6 w 502"/>
                <a:gd name="T61" fmla="*/ 105 h 424"/>
                <a:gd name="T62" fmla="*/ 12 w 502"/>
                <a:gd name="T63" fmla="*/ 114 h 424"/>
                <a:gd name="T64" fmla="*/ 22 w 502"/>
                <a:gd name="T65" fmla="*/ 126 h 424"/>
                <a:gd name="T66" fmla="*/ 31 w 502"/>
                <a:gd name="T67" fmla="*/ 133 h 424"/>
                <a:gd name="T68" fmla="*/ 43 w 502"/>
                <a:gd name="T69" fmla="*/ 143 h 424"/>
                <a:gd name="T70" fmla="*/ 31 w 502"/>
                <a:gd name="T71" fmla="*/ 174 h 424"/>
                <a:gd name="T72" fmla="*/ 73 w 502"/>
                <a:gd name="T73" fmla="*/ 159 h 424"/>
                <a:gd name="T74" fmla="*/ 153 w 502"/>
                <a:gd name="T75" fmla="*/ 108 h 424"/>
                <a:gd name="T76" fmla="*/ 163 w 502"/>
                <a:gd name="T77" fmla="*/ 106 h 424"/>
                <a:gd name="T78" fmla="*/ 170 w 502"/>
                <a:gd name="T79" fmla="*/ 102 h 424"/>
                <a:gd name="T80" fmla="*/ 179 w 502"/>
                <a:gd name="T81" fmla="*/ 98 h 424"/>
                <a:gd name="T82" fmla="*/ 189 w 502"/>
                <a:gd name="T83" fmla="*/ 94 h 424"/>
                <a:gd name="T84" fmla="*/ 200 w 502"/>
                <a:gd name="T85" fmla="*/ 90 h 424"/>
                <a:gd name="T86" fmla="*/ 209 w 502"/>
                <a:gd name="T87" fmla="*/ 84 h 424"/>
                <a:gd name="T88" fmla="*/ 218 w 502"/>
                <a:gd name="T89" fmla="*/ 79 h 424"/>
                <a:gd name="T90" fmla="*/ 227 w 502"/>
                <a:gd name="T91" fmla="*/ 74 h 424"/>
                <a:gd name="T92" fmla="*/ 236 w 502"/>
                <a:gd name="T93" fmla="*/ 64 h 424"/>
                <a:gd name="T94" fmla="*/ 243 w 502"/>
                <a:gd name="T95" fmla="*/ 56 h 424"/>
                <a:gd name="T96" fmla="*/ 250 w 502"/>
                <a:gd name="T97" fmla="*/ 47 h 424"/>
                <a:gd name="T98" fmla="*/ 251 w 502"/>
                <a:gd name="T99" fmla="*/ 40 h 424"/>
                <a:gd name="T100" fmla="*/ 249 w 502"/>
                <a:gd name="T101" fmla="*/ 31 h 424"/>
                <a:gd name="T102" fmla="*/ 246 w 502"/>
                <a:gd name="T103" fmla="*/ 22 h 424"/>
                <a:gd name="T104" fmla="*/ 243 w 502"/>
                <a:gd name="T105" fmla="*/ 14 h 424"/>
                <a:gd name="T106" fmla="*/ 237 w 502"/>
                <a:gd name="T107" fmla="*/ 4 h 424"/>
                <a:gd name="T108" fmla="*/ 224 w 502"/>
                <a:gd name="T109" fmla="*/ 0 h 42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02"/>
                <a:gd name="T166" fmla="*/ 0 h 424"/>
                <a:gd name="T167" fmla="*/ 502 w 502"/>
                <a:gd name="T168" fmla="*/ 424 h 42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02" h="424">
                  <a:moveTo>
                    <a:pt x="448" y="0"/>
                  </a:moveTo>
                  <a:lnTo>
                    <a:pt x="439" y="116"/>
                  </a:lnTo>
                  <a:lnTo>
                    <a:pt x="437" y="120"/>
                  </a:lnTo>
                  <a:lnTo>
                    <a:pt x="435" y="124"/>
                  </a:lnTo>
                  <a:lnTo>
                    <a:pt x="431" y="128"/>
                  </a:lnTo>
                  <a:lnTo>
                    <a:pt x="426" y="135"/>
                  </a:lnTo>
                  <a:lnTo>
                    <a:pt x="420" y="143"/>
                  </a:lnTo>
                  <a:lnTo>
                    <a:pt x="412" y="150"/>
                  </a:lnTo>
                  <a:lnTo>
                    <a:pt x="403" y="158"/>
                  </a:lnTo>
                  <a:lnTo>
                    <a:pt x="397" y="160"/>
                  </a:lnTo>
                  <a:lnTo>
                    <a:pt x="391" y="164"/>
                  </a:lnTo>
                  <a:lnTo>
                    <a:pt x="388" y="164"/>
                  </a:lnTo>
                  <a:lnTo>
                    <a:pt x="384" y="166"/>
                  </a:lnTo>
                  <a:lnTo>
                    <a:pt x="376" y="168"/>
                  </a:lnTo>
                  <a:lnTo>
                    <a:pt x="371" y="166"/>
                  </a:lnTo>
                  <a:lnTo>
                    <a:pt x="365" y="162"/>
                  </a:lnTo>
                  <a:lnTo>
                    <a:pt x="363" y="160"/>
                  </a:lnTo>
                  <a:lnTo>
                    <a:pt x="361" y="160"/>
                  </a:lnTo>
                  <a:lnTo>
                    <a:pt x="357" y="162"/>
                  </a:lnTo>
                  <a:lnTo>
                    <a:pt x="353" y="164"/>
                  </a:lnTo>
                  <a:lnTo>
                    <a:pt x="348" y="169"/>
                  </a:lnTo>
                  <a:lnTo>
                    <a:pt x="340" y="171"/>
                  </a:lnTo>
                  <a:lnTo>
                    <a:pt x="331" y="177"/>
                  </a:lnTo>
                  <a:lnTo>
                    <a:pt x="327" y="181"/>
                  </a:lnTo>
                  <a:lnTo>
                    <a:pt x="321" y="183"/>
                  </a:lnTo>
                  <a:lnTo>
                    <a:pt x="315" y="187"/>
                  </a:lnTo>
                  <a:lnTo>
                    <a:pt x="310" y="190"/>
                  </a:lnTo>
                  <a:lnTo>
                    <a:pt x="304" y="194"/>
                  </a:lnTo>
                  <a:lnTo>
                    <a:pt x="298" y="196"/>
                  </a:lnTo>
                  <a:lnTo>
                    <a:pt x="291" y="198"/>
                  </a:lnTo>
                  <a:lnTo>
                    <a:pt x="285" y="204"/>
                  </a:lnTo>
                  <a:lnTo>
                    <a:pt x="277" y="206"/>
                  </a:lnTo>
                  <a:lnTo>
                    <a:pt x="272" y="209"/>
                  </a:lnTo>
                  <a:lnTo>
                    <a:pt x="264" y="211"/>
                  </a:lnTo>
                  <a:lnTo>
                    <a:pt x="258" y="215"/>
                  </a:lnTo>
                  <a:lnTo>
                    <a:pt x="251" y="219"/>
                  </a:lnTo>
                  <a:lnTo>
                    <a:pt x="243" y="221"/>
                  </a:lnTo>
                  <a:lnTo>
                    <a:pt x="236" y="225"/>
                  </a:lnTo>
                  <a:lnTo>
                    <a:pt x="230" y="228"/>
                  </a:lnTo>
                  <a:lnTo>
                    <a:pt x="222" y="230"/>
                  </a:lnTo>
                  <a:lnTo>
                    <a:pt x="215" y="232"/>
                  </a:lnTo>
                  <a:lnTo>
                    <a:pt x="207" y="236"/>
                  </a:lnTo>
                  <a:lnTo>
                    <a:pt x="201" y="238"/>
                  </a:lnTo>
                  <a:lnTo>
                    <a:pt x="194" y="240"/>
                  </a:lnTo>
                  <a:lnTo>
                    <a:pt x="188" y="242"/>
                  </a:lnTo>
                  <a:lnTo>
                    <a:pt x="180" y="244"/>
                  </a:lnTo>
                  <a:lnTo>
                    <a:pt x="175" y="245"/>
                  </a:lnTo>
                  <a:lnTo>
                    <a:pt x="167" y="245"/>
                  </a:lnTo>
                  <a:lnTo>
                    <a:pt x="161" y="247"/>
                  </a:lnTo>
                  <a:lnTo>
                    <a:pt x="156" y="247"/>
                  </a:lnTo>
                  <a:lnTo>
                    <a:pt x="150" y="249"/>
                  </a:lnTo>
                  <a:lnTo>
                    <a:pt x="144" y="249"/>
                  </a:lnTo>
                  <a:lnTo>
                    <a:pt x="139" y="249"/>
                  </a:lnTo>
                  <a:lnTo>
                    <a:pt x="133" y="249"/>
                  </a:lnTo>
                  <a:lnTo>
                    <a:pt x="129" y="249"/>
                  </a:lnTo>
                  <a:lnTo>
                    <a:pt x="120" y="249"/>
                  </a:lnTo>
                  <a:lnTo>
                    <a:pt x="114" y="251"/>
                  </a:lnTo>
                  <a:lnTo>
                    <a:pt x="104" y="249"/>
                  </a:lnTo>
                  <a:lnTo>
                    <a:pt x="99" y="249"/>
                  </a:lnTo>
                  <a:lnTo>
                    <a:pt x="93" y="247"/>
                  </a:lnTo>
                  <a:lnTo>
                    <a:pt x="89" y="247"/>
                  </a:lnTo>
                  <a:lnTo>
                    <a:pt x="82" y="247"/>
                  </a:lnTo>
                  <a:lnTo>
                    <a:pt x="80" y="245"/>
                  </a:lnTo>
                  <a:lnTo>
                    <a:pt x="76" y="244"/>
                  </a:lnTo>
                  <a:lnTo>
                    <a:pt x="68" y="240"/>
                  </a:lnTo>
                  <a:lnTo>
                    <a:pt x="63" y="236"/>
                  </a:lnTo>
                  <a:lnTo>
                    <a:pt x="55" y="230"/>
                  </a:lnTo>
                  <a:lnTo>
                    <a:pt x="49" y="225"/>
                  </a:lnTo>
                  <a:lnTo>
                    <a:pt x="42" y="219"/>
                  </a:lnTo>
                  <a:lnTo>
                    <a:pt x="38" y="213"/>
                  </a:lnTo>
                  <a:lnTo>
                    <a:pt x="32" y="206"/>
                  </a:lnTo>
                  <a:lnTo>
                    <a:pt x="28" y="196"/>
                  </a:lnTo>
                  <a:lnTo>
                    <a:pt x="27" y="188"/>
                  </a:lnTo>
                  <a:lnTo>
                    <a:pt x="25" y="179"/>
                  </a:lnTo>
                  <a:lnTo>
                    <a:pt x="25" y="171"/>
                  </a:lnTo>
                  <a:lnTo>
                    <a:pt x="25" y="164"/>
                  </a:lnTo>
                  <a:lnTo>
                    <a:pt x="25" y="160"/>
                  </a:lnTo>
                  <a:lnTo>
                    <a:pt x="25" y="158"/>
                  </a:lnTo>
                  <a:lnTo>
                    <a:pt x="0" y="128"/>
                  </a:lnTo>
                  <a:lnTo>
                    <a:pt x="0" y="131"/>
                  </a:lnTo>
                  <a:lnTo>
                    <a:pt x="0" y="135"/>
                  </a:lnTo>
                  <a:lnTo>
                    <a:pt x="0" y="141"/>
                  </a:lnTo>
                  <a:lnTo>
                    <a:pt x="0" y="145"/>
                  </a:lnTo>
                  <a:lnTo>
                    <a:pt x="0" y="152"/>
                  </a:lnTo>
                  <a:lnTo>
                    <a:pt x="2" y="160"/>
                  </a:lnTo>
                  <a:lnTo>
                    <a:pt x="4" y="168"/>
                  </a:lnTo>
                  <a:lnTo>
                    <a:pt x="4" y="175"/>
                  </a:lnTo>
                  <a:lnTo>
                    <a:pt x="8" y="185"/>
                  </a:lnTo>
                  <a:lnTo>
                    <a:pt x="8" y="192"/>
                  </a:lnTo>
                  <a:lnTo>
                    <a:pt x="9" y="202"/>
                  </a:lnTo>
                  <a:lnTo>
                    <a:pt x="11" y="209"/>
                  </a:lnTo>
                  <a:lnTo>
                    <a:pt x="15" y="217"/>
                  </a:lnTo>
                  <a:lnTo>
                    <a:pt x="19" y="223"/>
                  </a:lnTo>
                  <a:lnTo>
                    <a:pt x="23" y="228"/>
                  </a:lnTo>
                  <a:lnTo>
                    <a:pt x="28" y="238"/>
                  </a:lnTo>
                  <a:lnTo>
                    <a:pt x="38" y="247"/>
                  </a:lnTo>
                  <a:lnTo>
                    <a:pt x="44" y="253"/>
                  </a:lnTo>
                  <a:lnTo>
                    <a:pt x="49" y="257"/>
                  </a:lnTo>
                  <a:lnTo>
                    <a:pt x="55" y="263"/>
                  </a:lnTo>
                  <a:lnTo>
                    <a:pt x="61" y="266"/>
                  </a:lnTo>
                  <a:lnTo>
                    <a:pt x="70" y="274"/>
                  </a:lnTo>
                  <a:lnTo>
                    <a:pt x="80" y="282"/>
                  </a:lnTo>
                  <a:lnTo>
                    <a:pt x="85" y="285"/>
                  </a:lnTo>
                  <a:lnTo>
                    <a:pt x="87" y="287"/>
                  </a:lnTo>
                  <a:lnTo>
                    <a:pt x="127" y="310"/>
                  </a:lnTo>
                  <a:lnTo>
                    <a:pt x="63" y="348"/>
                  </a:lnTo>
                  <a:lnTo>
                    <a:pt x="8" y="424"/>
                  </a:lnTo>
                  <a:lnTo>
                    <a:pt x="103" y="369"/>
                  </a:lnTo>
                  <a:lnTo>
                    <a:pt x="146" y="318"/>
                  </a:lnTo>
                  <a:lnTo>
                    <a:pt x="302" y="293"/>
                  </a:lnTo>
                  <a:lnTo>
                    <a:pt x="304" y="219"/>
                  </a:lnTo>
                  <a:lnTo>
                    <a:pt x="306" y="217"/>
                  </a:lnTo>
                  <a:lnTo>
                    <a:pt x="310" y="215"/>
                  </a:lnTo>
                  <a:lnTo>
                    <a:pt x="315" y="213"/>
                  </a:lnTo>
                  <a:lnTo>
                    <a:pt x="325" y="211"/>
                  </a:lnTo>
                  <a:lnTo>
                    <a:pt x="329" y="207"/>
                  </a:lnTo>
                  <a:lnTo>
                    <a:pt x="334" y="206"/>
                  </a:lnTo>
                  <a:lnTo>
                    <a:pt x="340" y="204"/>
                  </a:lnTo>
                  <a:lnTo>
                    <a:pt x="346" y="202"/>
                  </a:lnTo>
                  <a:lnTo>
                    <a:pt x="351" y="198"/>
                  </a:lnTo>
                  <a:lnTo>
                    <a:pt x="357" y="196"/>
                  </a:lnTo>
                  <a:lnTo>
                    <a:pt x="365" y="194"/>
                  </a:lnTo>
                  <a:lnTo>
                    <a:pt x="372" y="192"/>
                  </a:lnTo>
                  <a:lnTo>
                    <a:pt x="378" y="187"/>
                  </a:lnTo>
                  <a:lnTo>
                    <a:pt x="384" y="185"/>
                  </a:lnTo>
                  <a:lnTo>
                    <a:pt x="391" y="181"/>
                  </a:lnTo>
                  <a:lnTo>
                    <a:pt x="399" y="179"/>
                  </a:lnTo>
                  <a:lnTo>
                    <a:pt x="405" y="175"/>
                  </a:lnTo>
                  <a:lnTo>
                    <a:pt x="412" y="171"/>
                  </a:lnTo>
                  <a:lnTo>
                    <a:pt x="418" y="168"/>
                  </a:lnTo>
                  <a:lnTo>
                    <a:pt x="424" y="166"/>
                  </a:lnTo>
                  <a:lnTo>
                    <a:pt x="429" y="162"/>
                  </a:lnTo>
                  <a:lnTo>
                    <a:pt x="435" y="158"/>
                  </a:lnTo>
                  <a:lnTo>
                    <a:pt x="441" y="154"/>
                  </a:lnTo>
                  <a:lnTo>
                    <a:pt x="447" y="152"/>
                  </a:lnTo>
                  <a:lnTo>
                    <a:pt x="454" y="147"/>
                  </a:lnTo>
                  <a:lnTo>
                    <a:pt x="462" y="141"/>
                  </a:lnTo>
                  <a:lnTo>
                    <a:pt x="466" y="133"/>
                  </a:lnTo>
                  <a:lnTo>
                    <a:pt x="471" y="128"/>
                  </a:lnTo>
                  <a:lnTo>
                    <a:pt x="475" y="124"/>
                  </a:lnTo>
                  <a:lnTo>
                    <a:pt x="479" y="122"/>
                  </a:lnTo>
                  <a:lnTo>
                    <a:pt x="486" y="112"/>
                  </a:lnTo>
                  <a:lnTo>
                    <a:pt x="494" y="107"/>
                  </a:lnTo>
                  <a:lnTo>
                    <a:pt x="498" y="101"/>
                  </a:lnTo>
                  <a:lnTo>
                    <a:pt x="500" y="93"/>
                  </a:lnTo>
                  <a:lnTo>
                    <a:pt x="500" y="90"/>
                  </a:lnTo>
                  <a:lnTo>
                    <a:pt x="502" y="86"/>
                  </a:lnTo>
                  <a:lnTo>
                    <a:pt x="502" y="80"/>
                  </a:lnTo>
                  <a:lnTo>
                    <a:pt x="502" y="76"/>
                  </a:lnTo>
                  <a:lnTo>
                    <a:pt x="500" y="69"/>
                  </a:lnTo>
                  <a:lnTo>
                    <a:pt x="498" y="63"/>
                  </a:lnTo>
                  <a:lnTo>
                    <a:pt x="496" y="57"/>
                  </a:lnTo>
                  <a:lnTo>
                    <a:pt x="496" y="52"/>
                  </a:lnTo>
                  <a:lnTo>
                    <a:pt x="492" y="44"/>
                  </a:lnTo>
                  <a:lnTo>
                    <a:pt x="490" y="38"/>
                  </a:lnTo>
                  <a:lnTo>
                    <a:pt x="488" y="33"/>
                  </a:lnTo>
                  <a:lnTo>
                    <a:pt x="486" y="29"/>
                  </a:lnTo>
                  <a:lnTo>
                    <a:pt x="481" y="19"/>
                  </a:lnTo>
                  <a:lnTo>
                    <a:pt x="477" y="14"/>
                  </a:lnTo>
                  <a:lnTo>
                    <a:pt x="473" y="8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" name="Freeform 260"/>
            <p:cNvSpPr>
              <a:spLocks/>
            </p:cNvSpPr>
            <p:nvPr/>
          </p:nvSpPr>
          <p:spPr bwMode="auto">
            <a:xfrm>
              <a:off x="3860" y="2518"/>
              <a:ext cx="68" cy="40"/>
            </a:xfrm>
            <a:custGeom>
              <a:avLst/>
              <a:gdLst>
                <a:gd name="T0" fmla="*/ 0 w 137"/>
                <a:gd name="T1" fmla="*/ 0 h 79"/>
                <a:gd name="T2" fmla="*/ 68 w 137"/>
                <a:gd name="T3" fmla="*/ 39 h 79"/>
                <a:gd name="T4" fmla="*/ 25 w 137"/>
                <a:gd name="T5" fmla="*/ 40 h 79"/>
                <a:gd name="T6" fmla="*/ 0 w 137"/>
                <a:gd name="T7" fmla="*/ 0 h 79"/>
                <a:gd name="T8" fmla="*/ 0 w 137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7"/>
                <a:gd name="T16" fmla="*/ 0 h 79"/>
                <a:gd name="T17" fmla="*/ 137 w 137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7" h="79">
                  <a:moveTo>
                    <a:pt x="0" y="0"/>
                  </a:moveTo>
                  <a:lnTo>
                    <a:pt x="137" y="78"/>
                  </a:lnTo>
                  <a:lnTo>
                    <a:pt x="51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" name="Freeform 261"/>
            <p:cNvSpPr>
              <a:spLocks/>
            </p:cNvSpPr>
            <p:nvPr/>
          </p:nvSpPr>
          <p:spPr bwMode="auto">
            <a:xfrm>
              <a:off x="3886" y="2391"/>
              <a:ext cx="166" cy="112"/>
            </a:xfrm>
            <a:custGeom>
              <a:avLst/>
              <a:gdLst>
                <a:gd name="T0" fmla="*/ 166 w 331"/>
                <a:gd name="T1" fmla="*/ 2 h 224"/>
                <a:gd name="T2" fmla="*/ 165 w 331"/>
                <a:gd name="T3" fmla="*/ 2 h 224"/>
                <a:gd name="T4" fmla="*/ 162 w 331"/>
                <a:gd name="T5" fmla="*/ 4 h 224"/>
                <a:gd name="T6" fmla="*/ 158 w 331"/>
                <a:gd name="T7" fmla="*/ 7 h 224"/>
                <a:gd name="T8" fmla="*/ 153 w 331"/>
                <a:gd name="T9" fmla="*/ 11 h 224"/>
                <a:gd name="T10" fmla="*/ 150 w 331"/>
                <a:gd name="T11" fmla="*/ 13 h 224"/>
                <a:gd name="T12" fmla="*/ 148 w 331"/>
                <a:gd name="T13" fmla="*/ 15 h 224"/>
                <a:gd name="T14" fmla="*/ 145 w 331"/>
                <a:gd name="T15" fmla="*/ 18 h 224"/>
                <a:gd name="T16" fmla="*/ 142 w 331"/>
                <a:gd name="T17" fmla="*/ 21 h 224"/>
                <a:gd name="T18" fmla="*/ 138 w 331"/>
                <a:gd name="T19" fmla="*/ 24 h 224"/>
                <a:gd name="T20" fmla="*/ 134 w 331"/>
                <a:gd name="T21" fmla="*/ 27 h 224"/>
                <a:gd name="T22" fmla="*/ 130 w 331"/>
                <a:gd name="T23" fmla="*/ 30 h 224"/>
                <a:gd name="T24" fmla="*/ 127 w 331"/>
                <a:gd name="T25" fmla="*/ 34 h 224"/>
                <a:gd name="T26" fmla="*/ 122 w 331"/>
                <a:gd name="T27" fmla="*/ 36 h 224"/>
                <a:gd name="T28" fmla="*/ 118 w 331"/>
                <a:gd name="T29" fmla="*/ 40 h 224"/>
                <a:gd name="T30" fmla="*/ 113 w 331"/>
                <a:gd name="T31" fmla="*/ 43 h 224"/>
                <a:gd name="T32" fmla="*/ 110 w 331"/>
                <a:gd name="T33" fmla="*/ 47 h 224"/>
                <a:gd name="T34" fmla="*/ 105 w 331"/>
                <a:gd name="T35" fmla="*/ 50 h 224"/>
                <a:gd name="T36" fmla="*/ 100 w 331"/>
                <a:gd name="T37" fmla="*/ 53 h 224"/>
                <a:gd name="T38" fmla="*/ 96 w 331"/>
                <a:gd name="T39" fmla="*/ 56 h 224"/>
                <a:gd name="T40" fmla="*/ 91 w 331"/>
                <a:gd name="T41" fmla="*/ 60 h 224"/>
                <a:gd name="T42" fmla="*/ 87 w 331"/>
                <a:gd name="T43" fmla="*/ 62 h 224"/>
                <a:gd name="T44" fmla="*/ 82 w 331"/>
                <a:gd name="T45" fmla="*/ 66 h 224"/>
                <a:gd name="T46" fmla="*/ 78 w 331"/>
                <a:gd name="T47" fmla="*/ 69 h 224"/>
                <a:gd name="T48" fmla="*/ 73 w 331"/>
                <a:gd name="T49" fmla="*/ 72 h 224"/>
                <a:gd name="T50" fmla="*/ 70 w 331"/>
                <a:gd name="T51" fmla="*/ 74 h 224"/>
                <a:gd name="T52" fmla="*/ 66 w 331"/>
                <a:gd name="T53" fmla="*/ 77 h 224"/>
                <a:gd name="T54" fmla="*/ 61 w 331"/>
                <a:gd name="T55" fmla="*/ 80 h 224"/>
                <a:gd name="T56" fmla="*/ 58 w 331"/>
                <a:gd name="T57" fmla="*/ 83 h 224"/>
                <a:gd name="T58" fmla="*/ 53 w 331"/>
                <a:gd name="T59" fmla="*/ 85 h 224"/>
                <a:gd name="T60" fmla="*/ 51 w 331"/>
                <a:gd name="T61" fmla="*/ 87 h 224"/>
                <a:gd name="T62" fmla="*/ 46 w 331"/>
                <a:gd name="T63" fmla="*/ 89 h 224"/>
                <a:gd name="T64" fmla="*/ 43 w 331"/>
                <a:gd name="T65" fmla="*/ 91 h 224"/>
                <a:gd name="T66" fmla="*/ 40 w 331"/>
                <a:gd name="T67" fmla="*/ 91 h 224"/>
                <a:gd name="T68" fmla="*/ 37 w 331"/>
                <a:gd name="T69" fmla="*/ 93 h 224"/>
                <a:gd name="T70" fmla="*/ 34 w 331"/>
                <a:gd name="T71" fmla="*/ 95 h 224"/>
                <a:gd name="T72" fmla="*/ 32 w 331"/>
                <a:gd name="T73" fmla="*/ 97 h 224"/>
                <a:gd name="T74" fmla="*/ 29 w 331"/>
                <a:gd name="T75" fmla="*/ 98 h 224"/>
                <a:gd name="T76" fmla="*/ 26 w 331"/>
                <a:gd name="T77" fmla="*/ 99 h 224"/>
                <a:gd name="T78" fmla="*/ 23 w 331"/>
                <a:gd name="T79" fmla="*/ 101 h 224"/>
                <a:gd name="T80" fmla="*/ 21 w 331"/>
                <a:gd name="T81" fmla="*/ 102 h 224"/>
                <a:gd name="T82" fmla="*/ 17 w 331"/>
                <a:gd name="T83" fmla="*/ 104 h 224"/>
                <a:gd name="T84" fmla="*/ 14 w 331"/>
                <a:gd name="T85" fmla="*/ 107 h 224"/>
                <a:gd name="T86" fmla="*/ 11 w 331"/>
                <a:gd name="T87" fmla="*/ 108 h 224"/>
                <a:gd name="T88" fmla="*/ 8 w 331"/>
                <a:gd name="T89" fmla="*/ 109 h 224"/>
                <a:gd name="T90" fmla="*/ 0 w 331"/>
                <a:gd name="T91" fmla="*/ 112 h 224"/>
                <a:gd name="T92" fmla="*/ 79 w 331"/>
                <a:gd name="T93" fmla="*/ 60 h 224"/>
                <a:gd name="T94" fmla="*/ 105 w 331"/>
                <a:gd name="T95" fmla="*/ 35 h 224"/>
                <a:gd name="T96" fmla="*/ 110 w 331"/>
                <a:gd name="T97" fmla="*/ 0 h 224"/>
                <a:gd name="T98" fmla="*/ 166 w 331"/>
                <a:gd name="T99" fmla="*/ 2 h 224"/>
                <a:gd name="T100" fmla="*/ 166 w 331"/>
                <a:gd name="T101" fmla="*/ 2 h 2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31"/>
                <a:gd name="T154" fmla="*/ 0 h 224"/>
                <a:gd name="T155" fmla="*/ 331 w 331"/>
                <a:gd name="T156" fmla="*/ 224 h 22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31" h="224">
                  <a:moveTo>
                    <a:pt x="331" y="4"/>
                  </a:moveTo>
                  <a:lnTo>
                    <a:pt x="329" y="4"/>
                  </a:lnTo>
                  <a:lnTo>
                    <a:pt x="323" y="8"/>
                  </a:lnTo>
                  <a:lnTo>
                    <a:pt x="315" y="13"/>
                  </a:lnTo>
                  <a:lnTo>
                    <a:pt x="306" y="21"/>
                  </a:lnTo>
                  <a:lnTo>
                    <a:pt x="300" y="25"/>
                  </a:lnTo>
                  <a:lnTo>
                    <a:pt x="295" y="30"/>
                  </a:lnTo>
                  <a:lnTo>
                    <a:pt x="289" y="36"/>
                  </a:lnTo>
                  <a:lnTo>
                    <a:pt x="283" y="42"/>
                  </a:lnTo>
                  <a:lnTo>
                    <a:pt x="276" y="47"/>
                  </a:lnTo>
                  <a:lnTo>
                    <a:pt x="268" y="53"/>
                  </a:lnTo>
                  <a:lnTo>
                    <a:pt x="260" y="61"/>
                  </a:lnTo>
                  <a:lnTo>
                    <a:pt x="253" y="67"/>
                  </a:lnTo>
                  <a:lnTo>
                    <a:pt x="243" y="72"/>
                  </a:lnTo>
                  <a:lnTo>
                    <a:pt x="236" y="80"/>
                  </a:lnTo>
                  <a:lnTo>
                    <a:pt x="226" y="86"/>
                  </a:lnTo>
                  <a:lnTo>
                    <a:pt x="219" y="93"/>
                  </a:lnTo>
                  <a:lnTo>
                    <a:pt x="209" y="99"/>
                  </a:lnTo>
                  <a:lnTo>
                    <a:pt x="200" y="106"/>
                  </a:lnTo>
                  <a:lnTo>
                    <a:pt x="192" y="112"/>
                  </a:lnTo>
                  <a:lnTo>
                    <a:pt x="182" y="120"/>
                  </a:lnTo>
                  <a:lnTo>
                    <a:pt x="173" y="125"/>
                  </a:lnTo>
                  <a:lnTo>
                    <a:pt x="163" y="131"/>
                  </a:lnTo>
                  <a:lnTo>
                    <a:pt x="156" y="137"/>
                  </a:lnTo>
                  <a:lnTo>
                    <a:pt x="146" y="144"/>
                  </a:lnTo>
                  <a:lnTo>
                    <a:pt x="139" y="148"/>
                  </a:lnTo>
                  <a:lnTo>
                    <a:pt x="131" y="154"/>
                  </a:lnTo>
                  <a:lnTo>
                    <a:pt x="122" y="160"/>
                  </a:lnTo>
                  <a:lnTo>
                    <a:pt x="116" y="165"/>
                  </a:lnTo>
                  <a:lnTo>
                    <a:pt x="106" y="169"/>
                  </a:lnTo>
                  <a:lnTo>
                    <a:pt x="101" y="173"/>
                  </a:lnTo>
                  <a:lnTo>
                    <a:pt x="91" y="177"/>
                  </a:lnTo>
                  <a:lnTo>
                    <a:pt x="86" y="181"/>
                  </a:lnTo>
                  <a:lnTo>
                    <a:pt x="80" y="182"/>
                  </a:lnTo>
                  <a:lnTo>
                    <a:pt x="74" y="186"/>
                  </a:lnTo>
                  <a:lnTo>
                    <a:pt x="68" y="190"/>
                  </a:lnTo>
                  <a:lnTo>
                    <a:pt x="63" y="194"/>
                  </a:lnTo>
                  <a:lnTo>
                    <a:pt x="57" y="196"/>
                  </a:lnTo>
                  <a:lnTo>
                    <a:pt x="51" y="198"/>
                  </a:lnTo>
                  <a:lnTo>
                    <a:pt x="46" y="201"/>
                  </a:lnTo>
                  <a:lnTo>
                    <a:pt x="42" y="203"/>
                  </a:lnTo>
                  <a:lnTo>
                    <a:pt x="34" y="207"/>
                  </a:lnTo>
                  <a:lnTo>
                    <a:pt x="28" y="213"/>
                  </a:lnTo>
                  <a:lnTo>
                    <a:pt x="21" y="215"/>
                  </a:lnTo>
                  <a:lnTo>
                    <a:pt x="15" y="217"/>
                  </a:lnTo>
                  <a:lnTo>
                    <a:pt x="0" y="224"/>
                  </a:lnTo>
                  <a:lnTo>
                    <a:pt x="158" y="120"/>
                  </a:lnTo>
                  <a:lnTo>
                    <a:pt x="209" y="70"/>
                  </a:lnTo>
                  <a:lnTo>
                    <a:pt x="219" y="0"/>
                  </a:lnTo>
                  <a:lnTo>
                    <a:pt x="331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262"/>
            <p:cNvSpPr>
              <a:spLocks/>
            </p:cNvSpPr>
            <p:nvPr/>
          </p:nvSpPr>
          <p:spPr bwMode="auto">
            <a:xfrm>
              <a:off x="3965" y="2256"/>
              <a:ext cx="68" cy="135"/>
            </a:xfrm>
            <a:custGeom>
              <a:avLst/>
              <a:gdLst>
                <a:gd name="T0" fmla="*/ 1 w 135"/>
                <a:gd name="T1" fmla="*/ 86 h 270"/>
                <a:gd name="T2" fmla="*/ 7 w 135"/>
                <a:gd name="T3" fmla="*/ 87 h 270"/>
                <a:gd name="T4" fmla="*/ 15 w 135"/>
                <a:gd name="T5" fmla="*/ 92 h 270"/>
                <a:gd name="T6" fmla="*/ 21 w 135"/>
                <a:gd name="T7" fmla="*/ 98 h 270"/>
                <a:gd name="T8" fmla="*/ 24 w 135"/>
                <a:gd name="T9" fmla="*/ 103 h 270"/>
                <a:gd name="T10" fmla="*/ 26 w 135"/>
                <a:gd name="T11" fmla="*/ 110 h 270"/>
                <a:gd name="T12" fmla="*/ 28 w 135"/>
                <a:gd name="T13" fmla="*/ 116 h 270"/>
                <a:gd name="T14" fmla="*/ 30 w 135"/>
                <a:gd name="T15" fmla="*/ 123 h 270"/>
                <a:gd name="T16" fmla="*/ 31 w 135"/>
                <a:gd name="T17" fmla="*/ 130 h 270"/>
                <a:gd name="T18" fmla="*/ 33 w 135"/>
                <a:gd name="T19" fmla="*/ 134 h 270"/>
                <a:gd name="T20" fmla="*/ 68 w 135"/>
                <a:gd name="T21" fmla="*/ 129 h 270"/>
                <a:gd name="T22" fmla="*/ 68 w 135"/>
                <a:gd name="T23" fmla="*/ 125 h 270"/>
                <a:gd name="T24" fmla="*/ 68 w 135"/>
                <a:gd name="T25" fmla="*/ 117 h 270"/>
                <a:gd name="T26" fmla="*/ 67 w 135"/>
                <a:gd name="T27" fmla="*/ 111 h 270"/>
                <a:gd name="T28" fmla="*/ 67 w 135"/>
                <a:gd name="T29" fmla="*/ 105 h 270"/>
                <a:gd name="T30" fmla="*/ 67 w 135"/>
                <a:gd name="T31" fmla="*/ 99 h 270"/>
                <a:gd name="T32" fmla="*/ 67 w 135"/>
                <a:gd name="T33" fmla="*/ 92 h 270"/>
                <a:gd name="T34" fmla="*/ 67 w 135"/>
                <a:gd name="T35" fmla="*/ 83 h 270"/>
                <a:gd name="T36" fmla="*/ 66 w 135"/>
                <a:gd name="T37" fmla="*/ 77 h 270"/>
                <a:gd name="T38" fmla="*/ 66 w 135"/>
                <a:gd name="T39" fmla="*/ 69 h 270"/>
                <a:gd name="T40" fmla="*/ 66 w 135"/>
                <a:gd name="T41" fmla="*/ 62 h 270"/>
                <a:gd name="T42" fmla="*/ 65 w 135"/>
                <a:gd name="T43" fmla="*/ 55 h 270"/>
                <a:gd name="T44" fmla="*/ 65 w 135"/>
                <a:gd name="T45" fmla="*/ 48 h 270"/>
                <a:gd name="T46" fmla="*/ 64 w 135"/>
                <a:gd name="T47" fmla="*/ 43 h 270"/>
                <a:gd name="T48" fmla="*/ 64 w 135"/>
                <a:gd name="T49" fmla="*/ 38 h 270"/>
                <a:gd name="T50" fmla="*/ 62 w 135"/>
                <a:gd name="T51" fmla="*/ 28 h 270"/>
                <a:gd name="T52" fmla="*/ 61 w 135"/>
                <a:gd name="T53" fmla="*/ 21 h 270"/>
                <a:gd name="T54" fmla="*/ 59 w 135"/>
                <a:gd name="T55" fmla="*/ 14 h 270"/>
                <a:gd name="T56" fmla="*/ 59 w 135"/>
                <a:gd name="T57" fmla="*/ 9 h 270"/>
                <a:gd name="T58" fmla="*/ 59 w 135"/>
                <a:gd name="T59" fmla="*/ 2 h 270"/>
                <a:gd name="T60" fmla="*/ 44 w 135"/>
                <a:gd name="T61" fmla="*/ 0 h 270"/>
                <a:gd name="T62" fmla="*/ 44 w 135"/>
                <a:gd name="T63" fmla="*/ 4 h 270"/>
                <a:gd name="T64" fmla="*/ 44 w 135"/>
                <a:gd name="T65" fmla="*/ 7 h 270"/>
                <a:gd name="T66" fmla="*/ 44 w 135"/>
                <a:gd name="T67" fmla="*/ 13 h 270"/>
                <a:gd name="T68" fmla="*/ 43 w 135"/>
                <a:gd name="T69" fmla="*/ 20 h 270"/>
                <a:gd name="T70" fmla="*/ 43 w 135"/>
                <a:gd name="T71" fmla="*/ 26 h 270"/>
                <a:gd name="T72" fmla="*/ 42 w 135"/>
                <a:gd name="T73" fmla="*/ 34 h 270"/>
                <a:gd name="T74" fmla="*/ 42 w 135"/>
                <a:gd name="T75" fmla="*/ 42 h 270"/>
                <a:gd name="T76" fmla="*/ 40 w 135"/>
                <a:gd name="T77" fmla="*/ 48 h 270"/>
                <a:gd name="T78" fmla="*/ 37 w 135"/>
                <a:gd name="T79" fmla="*/ 54 h 270"/>
                <a:gd name="T80" fmla="*/ 34 w 135"/>
                <a:gd name="T81" fmla="*/ 60 h 270"/>
                <a:gd name="T82" fmla="*/ 32 w 135"/>
                <a:gd name="T83" fmla="*/ 65 h 270"/>
                <a:gd name="T84" fmla="*/ 27 w 135"/>
                <a:gd name="T85" fmla="*/ 70 h 270"/>
                <a:gd name="T86" fmla="*/ 25 w 135"/>
                <a:gd name="T87" fmla="*/ 72 h 270"/>
                <a:gd name="T88" fmla="*/ 0 w 135"/>
                <a:gd name="T89" fmla="*/ 86 h 2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5"/>
                <a:gd name="T136" fmla="*/ 0 h 270"/>
                <a:gd name="T137" fmla="*/ 135 w 135"/>
                <a:gd name="T138" fmla="*/ 270 h 2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5" h="270">
                  <a:moveTo>
                    <a:pt x="0" y="173"/>
                  </a:moveTo>
                  <a:lnTo>
                    <a:pt x="2" y="173"/>
                  </a:lnTo>
                  <a:lnTo>
                    <a:pt x="5" y="173"/>
                  </a:lnTo>
                  <a:lnTo>
                    <a:pt x="13" y="175"/>
                  </a:lnTo>
                  <a:lnTo>
                    <a:pt x="23" y="181"/>
                  </a:lnTo>
                  <a:lnTo>
                    <a:pt x="30" y="184"/>
                  </a:lnTo>
                  <a:lnTo>
                    <a:pt x="38" y="192"/>
                  </a:lnTo>
                  <a:lnTo>
                    <a:pt x="42" y="196"/>
                  </a:lnTo>
                  <a:lnTo>
                    <a:pt x="45" y="202"/>
                  </a:lnTo>
                  <a:lnTo>
                    <a:pt x="47" y="207"/>
                  </a:lnTo>
                  <a:lnTo>
                    <a:pt x="51" y="215"/>
                  </a:lnTo>
                  <a:lnTo>
                    <a:pt x="51" y="221"/>
                  </a:lnTo>
                  <a:lnTo>
                    <a:pt x="53" y="226"/>
                  </a:lnTo>
                  <a:lnTo>
                    <a:pt x="55" y="232"/>
                  </a:lnTo>
                  <a:lnTo>
                    <a:pt x="57" y="240"/>
                  </a:lnTo>
                  <a:lnTo>
                    <a:pt x="59" y="247"/>
                  </a:lnTo>
                  <a:lnTo>
                    <a:pt x="62" y="257"/>
                  </a:lnTo>
                  <a:lnTo>
                    <a:pt x="62" y="260"/>
                  </a:lnTo>
                  <a:lnTo>
                    <a:pt x="64" y="266"/>
                  </a:lnTo>
                  <a:lnTo>
                    <a:pt x="66" y="268"/>
                  </a:lnTo>
                  <a:lnTo>
                    <a:pt x="66" y="270"/>
                  </a:lnTo>
                  <a:lnTo>
                    <a:pt x="135" y="257"/>
                  </a:lnTo>
                  <a:lnTo>
                    <a:pt x="135" y="255"/>
                  </a:lnTo>
                  <a:lnTo>
                    <a:pt x="135" y="251"/>
                  </a:lnTo>
                  <a:lnTo>
                    <a:pt x="135" y="243"/>
                  </a:lnTo>
                  <a:lnTo>
                    <a:pt x="135" y="234"/>
                  </a:lnTo>
                  <a:lnTo>
                    <a:pt x="133" y="228"/>
                  </a:lnTo>
                  <a:lnTo>
                    <a:pt x="133" y="222"/>
                  </a:lnTo>
                  <a:lnTo>
                    <a:pt x="133" y="217"/>
                  </a:lnTo>
                  <a:lnTo>
                    <a:pt x="133" y="211"/>
                  </a:lnTo>
                  <a:lnTo>
                    <a:pt x="133" y="203"/>
                  </a:lnTo>
                  <a:lnTo>
                    <a:pt x="133" y="198"/>
                  </a:lnTo>
                  <a:lnTo>
                    <a:pt x="133" y="190"/>
                  </a:lnTo>
                  <a:lnTo>
                    <a:pt x="133" y="184"/>
                  </a:lnTo>
                  <a:lnTo>
                    <a:pt x="133" y="177"/>
                  </a:lnTo>
                  <a:lnTo>
                    <a:pt x="133" y="167"/>
                  </a:lnTo>
                  <a:lnTo>
                    <a:pt x="131" y="160"/>
                  </a:lnTo>
                  <a:lnTo>
                    <a:pt x="131" y="154"/>
                  </a:lnTo>
                  <a:lnTo>
                    <a:pt x="131" y="145"/>
                  </a:lnTo>
                  <a:lnTo>
                    <a:pt x="131" y="139"/>
                  </a:lnTo>
                  <a:lnTo>
                    <a:pt x="131" y="131"/>
                  </a:lnTo>
                  <a:lnTo>
                    <a:pt x="131" y="124"/>
                  </a:lnTo>
                  <a:lnTo>
                    <a:pt x="129" y="116"/>
                  </a:lnTo>
                  <a:lnTo>
                    <a:pt x="129" y="110"/>
                  </a:lnTo>
                  <a:lnTo>
                    <a:pt x="129" y="103"/>
                  </a:lnTo>
                  <a:lnTo>
                    <a:pt x="129" y="97"/>
                  </a:lnTo>
                  <a:lnTo>
                    <a:pt x="127" y="91"/>
                  </a:lnTo>
                  <a:lnTo>
                    <a:pt x="127" y="86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23" y="67"/>
                  </a:lnTo>
                  <a:lnTo>
                    <a:pt x="123" y="57"/>
                  </a:lnTo>
                  <a:lnTo>
                    <a:pt x="121" y="50"/>
                  </a:lnTo>
                  <a:lnTo>
                    <a:pt x="121" y="42"/>
                  </a:lnTo>
                  <a:lnTo>
                    <a:pt x="119" y="34"/>
                  </a:lnTo>
                  <a:lnTo>
                    <a:pt x="118" y="29"/>
                  </a:lnTo>
                  <a:lnTo>
                    <a:pt x="118" y="23"/>
                  </a:lnTo>
                  <a:lnTo>
                    <a:pt x="118" y="19"/>
                  </a:lnTo>
                  <a:lnTo>
                    <a:pt x="118" y="10"/>
                  </a:lnTo>
                  <a:lnTo>
                    <a:pt x="118" y="4"/>
                  </a:lnTo>
                  <a:lnTo>
                    <a:pt x="118" y="0"/>
                  </a:lnTo>
                  <a:lnTo>
                    <a:pt x="87" y="0"/>
                  </a:lnTo>
                  <a:lnTo>
                    <a:pt x="87" y="2"/>
                  </a:lnTo>
                  <a:lnTo>
                    <a:pt x="87" y="8"/>
                  </a:lnTo>
                  <a:lnTo>
                    <a:pt x="87" y="10"/>
                  </a:lnTo>
                  <a:lnTo>
                    <a:pt x="87" y="15"/>
                  </a:lnTo>
                  <a:lnTo>
                    <a:pt x="87" y="21"/>
                  </a:lnTo>
                  <a:lnTo>
                    <a:pt x="87" y="27"/>
                  </a:lnTo>
                  <a:lnTo>
                    <a:pt x="85" y="32"/>
                  </a:lnTo>
                  <a:lnTo>
                    <a:pt x="85" y="40"/>
                  </a:lnTo>
                  <a:lnTo>
                    <a:pt x="85" y="46"/>
                  </a:lnTo>
                  <a:lnTo>
                    <a:pt x="85" y="53"/>
                  </a:lnTo>
                  <a:lnTo>
                    <a:pt x="85" y="61"/>
                  </a:lnTo>
                  <a:lnTo>
                    <a:pt x="83" y="69"/>
                  </a:lnTo>
                  <a:lnTo>
                    <a:pt x="83" y="74"/>
                  </a:lnTo>
                  <a:lnTo>
                    <a:pt x="83" y="84"/>
                  </a:lnTo>
                  <a:lnTo>
                    <a:pt x="81" y="89"/>
                  </a:lnTo>
                  <a:lnTo>
                    <a:pt x="80" y="97"/>
                  </a:lnTo>
                  <a:lnTo>
                    <a:pt x="76" y="103"/>
                  </a:lnTo>
                  <a:lnTo>
                    <a:pt x="74" y="108"/>
                  </a:lnTo>
                  <a:lnTo>
                    <a:pt x="72" y="114"/>
                  </a:lnTo>
                  <a:lnTo>
                    <a:pt x="68" y="120"/>
                  </a:lnTo>
                  <a:lnTo>
                    <a:pt x="66" y="124"/>
                  </a:lnTo>
                  <a:lnTo>
                    <a:pt x="64" y="129"/>
                  </a:lnTo>
                  <a:lnTo>
                    <a:pt x="57" y="135"/>
                  </a:lnTo>
                  <a:lnTo>
                    <a:pt x="53" y="141"/>
                  </a:lnTo>
                  <a:lnTo>
                    <a:pt x="49" y="143"/>
                  </a:lnTo>
                  <a:lnTo>
                    <a:pt x="49" y="145"/>
                  </a:lnTo>
                  <a:lnTo>
                    <a:pt x="32" y="164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263"/>
            <p:cNvSpPr>
              <a:spLocks/>
            </p:cNvSpPr>
            <p:nvPr/>
          </p:nvSpPr>
          <p:spPr bwMode="auto">
            <a:xfrm>
              <a:off x="3646" y="2376"/>
              <a:ext cx="69" cy="186"/>
            </a:xfrm>
            <a:custGeom>
              <a:avLst/>
              <a:gdLst>
                <a:gd name="T0" fmla="*/ 1 w 139"/>
                <a:gd name="T1" fmla="*/ 0 h 372"/>
                <a:gd name="T2" fmla="*/ 0 w 139"/>
                <a:gd name="T3" fmla="*/ 124 h 372"/>
                <a:gd name="T4" fmla="*/ 0 w 139"/>
                <a:gd name="T5" fmla="*/ 124 h 372"/>
                <a:gd name="T6" fmla="*/ 0 w 139"/>
                <a:gd name="T7" fmla="*/ 127 h 372"/>
                <a:gd name="T8" fmla="*/ 1 w 139"/>
                <a:gd name="T9" fmla="*/ 130 h 372"/>
                <a:gd name="T10" fmla="*/ 4 w 139"/>
                <a:gd name="T11" fmla="*/ 135 h 372"/>
                <a:gd name="T12" fmla="*/ 6 w 139"/>
                <a:gd name="T13" fmla="*/ 138 h 372"/>
                <a:gd name="T14" fmla="*/ 7 w 139"/>
                <a:gd name="T15" fmla="*/ 141 h 372"/>
                <a:gd name="T16" fmla="*/ 9 w 139"/>
                <a:gd name="T17" fmla="*/ 144 h 372"/>
                <a:gd name="T18" fmla="*/ 12 w 139"/>
                <a:gd name="T19" fmla="*/ 147 h 372"/>
                <a:gd name="T20" fmla="*/ 15 w 139"/>
                <a:gd name="T21" fmla="*/ 150 h 372"/>
                <a:gd name="T22" fmla="*/ 19 w 139"/>
                <a:gd name="T23" fmla="*/ 153 h 372"/>
                <a:gd name="T24" fmla="*/ 23 w 139"/>
                <a:gd name="T25" fmla="*/ 156 h 372"/>
                <a:gd name="T26" fmla="*/ 27 w 139"/>
                <a:gd name="T27" fmla="*/ 160 h 372"/>
                <a:gd name="T28" fmla="*/ 31 w 139"/>
                <a:gd name="T29" fmla="*/ 163 h 372"/>
                <a:gd name="T30" fmla="*/ 35 w 139"/>
                <a:gd name="T31" fmla="*/ 165 h 372"/>
                <a:gd name="T32" fmla="*/ 39 w 139"/>
                <a:gd name="T33" fmla="*/ 168 h 372"/>
                <a:gd name="T34" fmla="*/ 44 w 139"/>
                <a:gd name="T35" fmla="*/ 171 h 372"/>
                <a:gd name="T36" fmla="*/ 46 w 139"/>
                <a:gd name="T37" fmla="*/ 173 h 372"/>
                <a:gd name="T38" fmla="*/ 50 w 139"/>
                <a:gd name="T39" fmla="*/ 176 h 372"/>
                <a:gd name="T40" fmla="*/ 53 w 139"/>
                <a:gd name="T41" fmla="*/ 178 h 372"/>
                <a:gd name="T42" fmla="*/ 57 w 139"/>
                <a:gd name="T43" fmla="*/ 180 h 372"/>
                <a:gd name="T44" fmla="*/ 60 w 139"/>
                <a:gd name="T45" fmla="*/ 181 h 372"/>
                <a:gd name="T46" fmla="*/ 62 w 139"/>
                <a:gd name="T47" fmla="*/ 182 h 372"/>
                <a:gd name="T48" fmla="*/ 64 w 139"/>
                <a:gd name="T49" fmla="*/ 183 h 372"/>
                <a:gd name="T50" fmla="*/ 66 w 139"/>
                <a:gd name="T51" fmla="*/ 184 h 372"/>
                <a:gd name="T52" fmla="*/ 68 w 139"/>
                <a:gd name="T53" fmla="*/ 185 h 372"/>
                <a:gd name="T54" fmla="*/ 69 w 139"/>
                <a:gd name="T55" fmla="*/ 186 h 372"/>
                <a:gd name="T56" fmla="*/ 42 w 139"/>
                <a:gd name="T57" fmla="*/ 159 h 372"/>
                <a:gd name="T58" fmla="*/ 41 w 139"/>
                <a:gd name="T59" fmla="*/ 158 h 372"/>
                <a:gd name="T60" fmla="*/ 39 w 139"/>
                <a:gd name="T61" fmla="*/ 157 h 372"/>
                <a:gd name="T62" fmla="*/ 36 w 139"/>
                <a:gd name="T63" fmla="*/ 154 h 372"/>
                <a:gd name="T64" fmla="*/ 33 w 139"/>
                <a:gd name="T65" fmla="*/ 152 h 372"/>
                <a:gd name="T66" fmla="*/ 28 w 139"/>
                <a:gd name="T67" fmla="*/ 149 h 372"/>
                <a:gd name="T68" fmla="*/ 25 w 139"/>
                <a:gd name="T69" fmla="*/ 145 h 372"/>
                <a:gd name="T70" fmla="*/ 21 w 139"/>
                <a:gd name="T71" fmla="*/ 142 h 372"/>
                <a:gd name="T72" fmla="*/ 18 w 139"/>
                <a:gd name="T73" fmla="*/ 139 h 372"/>
                <a:gd name="T74" fmla="*/ 14 w 139"/>
                <a:gd name="T75" fmla="*/ 134 h 372"/>
                <a:gd name="T76" fmla="*/ 12 w 139"/>
                <a:gd name="T77" fmla="*/ 129 h 372"/>
                <a:gd name="T78" fmla="*/ 10 w 139"/>
                <a:gd name="T79" fmla="*/ 124 h 372"/>
                <a:gd name="T80" fmla="*/ 9 w 139"/>
                <a:gd name="T81" fmla="*/ 119 h 372"/>
                <a:gd name="T82" fmla="*/ 7 w 139"/>
                <a:gd name="T83" fmla="*/ 115 h 372"/>
                <a:gd name="T84" fmla="*/ 7 w 139"/>
                <a:gd name="T85" fmla="*/ 111 h 372"/>
                <a:gd name="T86" fmla="*/ 7 w 139"/>
                <a:gd name="T87" fmla="*/ 108 h 372"/>
                <a:gd name="T88" fmla="*/ 7 w 139"/>
                <a:gd name="T89" fmla="*/ 108 h 372"/>
                <a:gd name="T90" fmla="*/ 11 w 139"/>
                <a:gd name="T91" fmla="*/ 6 h 372"/>
                <a:gd name="T92" fmla="*/ 1 w 139"/>
                <a:gd name="T93" fmla="*/ 0 h 372"/>
                <a:gd name="T94" fmla="*/ 1 w 139"/>
                <a:gd name="T95" fmla="*/ 0 h 37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9"/>
                <a:gd name="T145" fmla="*/ 0 h 372"/>
                <a:gd name="T146" fmla="*/ 139 w 139"/>
                <a:gd name="T147" fmla="*/ 372 h 37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9" h="372">
                  <a:moveTo>
                    <a:pt x="2" y="0"/>
                  </a:moveTo>
                  <a:lnTo>
                    <a:pt x="0" y="249"/>
                  </a:lnTo>
                  <a:lnTo>
                    <a:pt x="0" y="254"/>
                  </a:lnTo>
                  <a:lnTo>
                    <a:pt x="2" y="260"/>
                  </a:lnTo>
                  <a:lnTo>
                    <a:pt x="8" y="269"/>
                  </a:lnTo>
                  <a:lnTo>
                    <a:pt x="12" y="275"/>
                  </a:lnTo>
                  <a:lnTo>
                    <a:pt x="15" y="281"/>
                  </a:lnTo>
                  <a:lnTo>
                    <a:pt x="19" y="287"/>
                  </a:lnTo>
                  <a:lnTo>
                    <a:pt x="25" y="294"/>
                  </a:lnTo>
                  <a:lnTo>
                    <a:pt x="31" y="300"/>
                  </a:lnTo>
                  <a:lnTo>
                    <a:pt x="38" y="306"/>
                  </a:lnTo>
                  <a:lnTo>
                    <a:pt x="46" y="311"/>
                  </a:lnTo>
                  <a:lnTo>
                    <a:pt x="55" y="319"/>
                  </a:lnTo>
                  <a:lnTo>
                    <a:pt x="63" y="325"/>
                  </a:lnTo>
                  <a:lnTo>
                    <a:pt x="70" y="330"/>
                  </a:lnTo>
                  <a:lnTo>
                    <a:pt x="78" y="336"/>
                  </a:lnTo>
                  <a:lnTo>
                    <a:pt x="88" y="342"/>
                  </a:lnTo>
                  <a:lnTo>
                    <a:pt x="93" y="345"/>
                  </a:lnTo>
                  <a:lnTo>
                    <a:pt x="101" y="351"/>
                  </a:lnTo>
                  <a:lnTo>
                    <a:pt x="107" y="355"/>
                  </a:lnTo>
                  <a:lnTo>
                    <a:pt x="114" y="359"/>
                  </a:lnTo>
                  <a:lnTo>
                    <a:pt x="120" y="361"/>
                  </a:lnTo>
                  <a:lnTo>
                    <a:pt x="124" y="364"/>
                  </a:lnTo>
                  <a:lnTo>
                    <a:pt x="128" y="366"/>
                  </a:lnTo>
                  <a:lnTo>
                    <a:pt x="133" y="368"/>
                  </a:lnTo>
                  <a:lnTo>
                    <a:pt x="137" y="370"/>
                  </a:lnTo>
                  <a:lnTo>
                    <a:pt x="139" y="372"/>
                  </a:lnTo>
                  <a:lnTo>
                    <a:pt x="84" y="317"/>
                  </a:lnTo>
                  <a:lnTo>
                    <a:pt x="82" y="315"/>
                  </a:lnTo>
                  <a:lnTo>
                    <a:pt x="78" y="313"/>
                  </a:lnTo>
                  <a:lnTo>
                    <a:pt x="72" y="307"/>
                  </a:lnTo>
                  <a:lnTo>
                    <a:pt x="67" y="304"/>
                  </a:lnTo>
                  <a:lnTo>
                    <a:pt x="57" y="298"/>
                  </a:lnTo>
                  <a:lnTo>
                    <a:pt x="50" y="290"/>
                  </a:lnTo>
                  <a:lnTo>
                    <a:pt x="42" y="283"/>
                  </a:lnTo>
                  <a:lnTo>
                    <a:pt x="36" y="277"/>
                  </a:lnTo>
                  <a:lnTo>
                    <a:pt x="29" y="268"/>
                  </a:lnTo>
                  <a:lnTo>
                    <a:pt x="25" y="258"/>
                  </a:lnTo>
                  <a:lnTo>
                    <a:pt x="21" y="249"/>
                  </a:lnTo>
                  <a:lnTo>
                    <a:pt x="19" y="239"/>
                  </a:lnTo>
                  <a:lnTo>
                    <a:pt x="15" y="230"/>
                  </a:lnTo>
                  <a:lnTo>
                    <a:pt x="15" y="222"/>
                  </a:lnTo>
                  <a:lnTo>
                    <a:pt x="15" y="216"/>
                  </a:lnTo>
                  <a:lnTo>
                    <a:pt x="23" y="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264"/>
            <p:cNvSpPr>
              <a:spLocks/>
            </p:cNvSpPr>
            <p:nvPr/>
          </p:nvSpPr>
          <p:spPr bwMode="auto">
            <a:xfrm>
              <a:off x="3797" y="2411"/>
              <a:ext cx="240" cy="198"/>
            </a:xfrm>
            <a:custGeom>
              <a:avLst/>
              <a:gdLst>
                <a:gd name="T0" fmla="*/ 4 w 479"/>
                <a:gd name="T1" fmla="*/ 197 h 395"/>
                <a:gd name="T2" fmla="*/ 14 w 479"/>
                <a:gd name="T3" fmla="*/ 197 h 395"/>
                <a:gd name="T4" fmla="*/ 27 w 479"/>
                <a:gd name="T5" fmla="*/ 197 h 395"/>
                <a:gd name="T6" fmla="*/ 34 w 479"/>
                <a:gd name="T7" fmla="*/ 197 h 395"/>
                <a:gd name="T8" fmla="*/ 42 w 479"/>
                <a:gd name="T9" fmla="*/ 198 h 395"/>
                <a:gd name="T10" fmla="*/ 51 w 479"/>
                <a:gd name="T11" fmla="*/ 198 h 395"/>
                <a:gd name="T12" fmla="*/ 60 w 479"/>
                <a:gd name="T13" fmla="*/ 198 h 395"/>
                <a:gd name="T14" fmla="*/ 69 w 479"/>
                <a:gd name="T15" fmla="*/ 197 h 395"/>
                <a:gd name="T16" fmla="*/ 78 w 479"/>
                <a:gd name="T17" fmla="*/ 196 h 395"/>
                <a:gd name="T18" fmla="*/ 88 w 479"/>
                <a:gd name="T19" fmla="*/ 195 h 395"/>
                <a:gd name="T20" fmla="*/ 98 w 479"/>
                <a:gd name="T21" fmla="*/ 194 h 395"/>
                <a:gd name="T22" fmla="*/ 108 w 479"/>
                <a:gd name="T23" fmla="*/ 193 h 395"/>
                <a:gd name="T24" fmla="*/ 117 w 479"/>
                <a:gd name="T25" fmla="*/ 191 h 395"/>
                <a:gd name="T26" fmla="*/ 126 w 479"/>
                <a:gd name="T27" fmla="*/ 189 h 395"/>
                <a:gd name="T28" fmla="*/ 134 w 479"/>
                <a:gd name="T29" fmla="*/ 187 h 395"/>
                <a:gd name="T30" fmla="*/ 150 w 479"/>
                <a:gd name="T31" fmla="*/ 182 h 395"/>
                <a:gd name="T32" fmla="*/ 162 w 479"/>
                <a:gd name="T33" fmla="*/ 174 h 395"/>
                <a:gd name="T34" fmla="*/ 172 w 479"/>
                <a:gd name="T35" fmla="*/ 166 h 395"/>
                <a:gd name="T36" fmla="*/ 184 w 479"/>
                <a:gd name="T37" fmla="*/ 158 h 395"/>
                <a:gd name="T38" fmla="*/ 193 w 479"/>
                <a:gd name="T39" fmla="*/ 147 h 395"/>
                <a:gd name="T40" fmla="*/ 202 w 479"/>
                <a:gd name="T41" fmla="*/ 138 h 395"/>
                <a:gd name="T42" fmla="*/ 209 w 479"/>
                <a:gd name="T43" fmla="*/ 129 h 395"/>
                <a:gd name="T44" fmla="*/ 217 w 479"/>
                <a:gd name="T45" fmla="*/ 121 h 395"/>
                <a:gd name="T46" fmla="*/ 226 w 479"/>
                <a:gd name="T47" fmla="*/ 109 h 395"/>
                <a:gd name="T48" fmla="*/ 229 w 479"/>
                <a:gd name="T49" fmla="*/ 104 h 395"/>
                <a:gd name="T50" fmla="*/ 229 w 479"/>
                <a:gd name="T51" fmla="*/ 52 h 395"/>
                <a:gd name="T52" fmla="*/ 227 w 479"/>
                <a:gd name="T53" fmla="*/ 60 h 395"/>
                <a:gd name="T54" fmla="*/ 223 w 479"/>
                <a:gd name="T55" fmla="*/ 71 h 395"/>
                <a:gd name="T56" fmla="*/ 220 w 479"/>
                <a:gd name="T57" fmla="*/ 81 h 395"/>
                <a:gd name="T58" fmla="*/ 215 w 479"/>
                <a:gd name="T59" fmla="*/ 90 h 395"/>
                <a:gd name="T60" fmla="*/ 211 w 479"/>
                <a:gd name="T61" fmla="*/ 99 h 395"/>
                <a:gd name="T62" fmla="*/ 207 w 479"/>
                <a:gd name="T63" fmla="*/ 109 h 395"/>
                <a:gd name="T64" fmla="*/ 201 w 479"/>
                <a:gd name="T65" fmla="*/ 118 h 395"/>
                <a:gd name="T66" fmla="*/ 195 w 479"/>
                <a:gd name="T67" fmla="*/ 127 h 395"/>
                <a:gd name="T68" fmla="*/ 186 w 479"/>
                <a:gd name="T69" fmla="*/ 138 h 395"/>
                <a:gd name="T70" fmla="*/ 173 w 479"/>
                <a:gd name="T71" fmla="*/ 151 h 395"/>
                <a:gd name="T72" fmla="*/ 159 w 479"/>
                <a:gd name="T73" fmla="*/ 163 h 395"/>
                <a:gd name="T74" fmla="*/ 151 w 479"/>
                <a:gd name="T75" fmla="*/ 167 h 395"/>
                <a:gd name="T76" fmla="*/ 142 w 479"/>
                <a:gd name="T77" fmla="*/ 171 h 395"/>
                <a:gd name="T78" fmla="*/ 132 w 479"/>
                <a:gd name="T79" fmla="*/ 175 h 395"/>
                <a:gd name="T80" fmla="*/ 121 w 479"/>
                <a:gd name="T81" fmla="*/ 179 h 395"/>
                <a:gd name="T82" fmla="*/ 109 w 479"/>
                <a:gd name="T83" fmla="*/ 182 h 395"/>
                <a:gd name="T84" fmla="*/ 95 w 479"/>
                <a:gd name="T85" fmla="*/ 185 h 395"/>
                <a:gd name="T86" fmla="*/ 82 w 479"/>
                <a:gd name="T87" fmla="*/ 185 h 395"/>
                <a:gd name="T88" fmla="*/ 70 w 479"/>
                <a:gd name="T89" fmla="*/ 186 h 395"/>
                <a:gd name="T90" fmla="*/ 56 w 479"/>
                <a:gd name="T91" fmla="*/ 186 h 395"/>
                <a:gd name="T92" fmla="*/ 44 w 479"/>
                <a:gd name="T93" fmla="*/ 186 h 395"/>
                <a:gd name="T94" fmla="*/ 34 w 479"/>
                <a:gd name="T95" fmla="*/ 186 h 395"/>
                <a:gd name="T96" fmla="*/ 23 w 479"/>
                <a:gd name="T97" fmla="*/ 186 h 395"/>
                <a:gd name="T98" fmla="*/ 16 w 479"/>
                <a:gd name="T99" fmla="*/ 186 h 395"/>
                <a:gd name="T100" fmla="*/ 7 w 479"/>
                <a:gd name="T101" fmla="*/ 185 h 395"/>
                <a:gd name="T102" fmla="*/ 0 w 479"/>
                <a:gd name="T103" fmla="*/ 197 h 39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79"/>
                <a:gd name="T157" fmla="*/ 0 h 395"/>
                <a:gd name="T158" fmla="*/ 479 w 479"/>
                <a:gd name="T159" fmla="*/ 395 h 39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79" h="395">
                  <a:moveTo>
                    <a:pt x="0" y="393"/>
                  </a:moveTo>
                  <a:lnTo>
                    <a:pt x="2" y="393"/>
                  </a:lnTo>
                  <a:lnTo>
                    <a:pt x="8" y="393"/>
                  </a:lnTo>
                  <a:lnTo>
                    <a:pt x="14" y="393"/>
                  </a:lnTo>
                  <a:lnTo>
                    <a:pt x="19" y="393"/>
                  </a:lnTo>
                  <a:lnTo>
                    <a:pt x="27" y="393"/>
                  </a:lnTo>
                  <a:lnTo>
                    <a:pt x="35" y="393"/>
                  </a:lnTo>
                  <a:lnTo>
                    <a:pt x="44" y="393"/>
                  </a:lnTo>
                  <a:lnTo>
                    <a:pt x="54" y="393"/>
                  </a:lnTo>
                  <a:lnTo>
                    <a:pt x="57" y="393"/>
                  </a:lnTo>
                  <a:lnTo>
                    <a:pt x="61" y="393"/>
                  </a:lnTo>
                  <a:lnTo>
                    <a:pt x="67" y="393"/>
                  </a:lnTo>
                  <a:lnTo>
                    <a:pt x="73" y="395"/>
                  </a:lnTo>
                  <a:lnTo>
                    <a:pt x="78" y="395"/>
                  </a:lnTo>
                  <a:lnTo>
                    <a:pt x="84" y="395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1" y="395"/>
                  </a:lnTo>
                  <a:lnTo>
                    <a:pt x="107" y="395"/>
                  </a:lnTo>
                  <a:lnTo>
                    <a:pt x="112" y="395"/>
                  </a:lnTo>
                  <a:lnTo>
                    <a:pt x="120" y="395"/>
                  </a:lnTo>
                  <a:lnTo>
                    <a:pt x="126" y="393"/>
                  </a:lnTo>
                  <a:lnTo>
                    <a:pt x="131" y="393"/>
                  </a:lnTo>
                  <a:lnTo>
                    <a:pt x="137" y="393"/>
                  </a:lnTo>
                  <a:lnTo>
                    <a:pt x="145" y="393"/>
                  </a:lnTo>
                  <a:lnTo>
                    <a:pt x="150" y="391"/>
                  </a:lnTo>
                  <a:lnTo>
                    <a:pt x="156" y="391"/>
                  </a:lnTo>
                  <a:lnTo>
                    <a:pt x="164" y="391"/>
                  </a:lnTo>
                  <a:lnTo>
                    <a:pt x="169" y="391"/>
                  </a:lnTo>
                  <a:lnTo>
                    <a:pt x="175" y="389"/>
                  </a:lnTo>
                  <a:lnTo>
                    <a:pt x="183" y="389"/>
                  </a:lnTo>
                  <a:lnTo>
                    <a:pt x="188" y="388"/>
                  </a:lnTo>
                  <a:lnTo>
                    <a:pt x="196" y="388"/>
                  </a:lnTo>
                  <a:lnTo>
                    <a:pt x="202" y="388"/>
                  </a:lnTo>
                  <a:lnTo>
                    <a:pt x="209" y="386"/>
                  </a:lnTo>
                  <a:lnTo>
                    <a:pt x="215" y="386"/>
                  </a:lnTo>
                  <a:lnTo>
                    <a:pt x="223" y="386"/>
                  </a:lnTo>
                  <a:lnTo>
                    <a:pt x="228" y="384"/>
                  </a:lnTo>
                  <a:lnTo>
                    <a:pt x="234" y="382"/>
                  </a:lnTo>
                  <a:lnTo>
                    <a:pt x="240" y="380"/>
                  </a:lnTo>
                  <a:lnTo>
                    <a:pt x="246" y="380"/>
                  </a:lnTo>
                  <a:lnTo>
                    <a:pt x="251" y="378"/>
                  </a:lnTo>
                  <a:lnTo>
                    <a:pt x="257" y="376"/>
                  </a:lnTo>
                  <a:lnTo>
                    <a:pt x="263" y="376"/>
                  </a:lnTo>
                  <a:lnTo>
                    <a:pt x="268" y="374"/>
                  </a:lnTo>
                  <a:lnTo>
                    <a:pt x="278" y="370"/>
                  </a:lnTo>
                  <a:lnTo>
                    <a:pt x="289" y="367"/>
                  </a:lnTo>
                  <a:lnTo>
                    <a:pt x="299" y="363"/>
                  </a:lnTo>
                  <a:lnTo>
                    <a:pt x="308" y="359"/>
                  </a:lnTo>
                  <a:lnTo>
                    <a:pt x="314" y="353"/>
                  </a:lnTo>
                  <a:lnTo>
                    <a:pt x="323" y="348"/>
                  </a:lnTo>
                  <a:lnTo>
                    <a:pt x="329" y="342"/>
                  </a:lnTo>
                  <a:lnTo>
                    <a:pt x="339" y="338"/>
                  </a:lnTo>
                  <a:lnTo>
                    <a:pt x="344" y="332"/>
                  </a:lnTo>
                  <a:lnTo>
                    <a:pt x="352" y="327"/>
                  </a:lnTo>
                  <a:lnTo>
                    <a:pt x="360" y="321"/>
                  </a:lnTo>
                  <a:lnTo>
                    <a:pt x="367" y="315"/>
                  </a:lnTo>
                  <a:lnTo>
                    <a:pt x="373" y="308"/>
                  </a:lnTo>
                  <a:lnTo>
                    <a:pt x="380" y="302"/>
                  </a:lnTo>
                  <a:lnTo>
                    <a:pt x="386" y="294"/>
                  </a:lnTo>
                  <a:lnTo>
                    <a:pt x="392" y="289"/>
                  </a:lnTo>
                  <a:lnTo>
                    <a:pt x="398" y="281"/>
                  </a:lnTo>
                  <a:lnTo>
                    <a:pt x="403" y="275"/>
                  </a:lnTo>
                  <a:lnTo>
                    <a:pt x="409" y="270"/>
                  </a:lnTo>
                  <a:lnTo>
                    <a:pt x="415" y="264"/>
                  </a:lnTo>
                  <a:lnTo>
                    <a:pt x="418" y="258"/>
                  </a:lnTo>
                  <a:lnTo>
                    <a:pt x="424" y="253"/>
                  </a:lnTo>
                  <a:lnTo>
                    <a:pt x="428" y="247"/>
                  </a:lnTo>
                  <a:lnTo>
                    <a:pt x="434" y="241"/>
                  </a:lnTo>
                  <a:lnTo>
                    <a:pt x="441" y="232"/>
                  </a:lnTo>
                  <a:lnTo>
                    <a:pt x="447" y="224"/>
                  </a:lnTo>
                  <a:lnTo>
                    <a:pt x="451" y="217"/>
                  </a:lnTo>
                  <a:lnTo>
                    <a:pt x="455" y="213"/>
                  </a:lnTo>
                  <a:lnTo>
                    <a:pt x="456" y="207"/>
                  </a:lnTo>
                  <a:lnTo>
                    <a:pt x="458" y="207"/>
                  </a:lnTo>
                  <a:lnTo>
                    <a:pt x="479" y="0"/>
                  </a:lnTo>
                  <a:lnTo>
                    <a:pt x="458" y="103"/>
                  </a:lnTo>
                  <a:lnTo>
                    <a:pt x="456" y="106"/>
                  </a:lnTo>
                  <a:lnTo>
                    <a:pt x="455" y="112"/>
                  </a:lnTo>
                  <a:lnTo>
                    <a:pt x="453" y="120"/>
                  </a:lnTo>
                  <a:lnTo>
                    <a:pt x="451" y="127"/>
                  </a:lnTo>
                  <a:lnTo>
                    <a:pt x="447" y="137"/>
                  </a:lnTo>
                  <a:lnTo>
                    <a:pt x="445" y="142"/>
                  </a:lnTo>
                  <a:lnTo>
                    <a:pt x="443" y="150"/>
                  </a:lnTo>
                  <a:lnTo>
                    <a:pt x="441" y="156"/>
                  </a:lnTo>
                  <a:lnTo>
                    <a:pt x="439" y="161"/>
                  </a:lnTo>
                  <a:lnTo>
                    <a:pt x="437" y="167"/>
                  </a:lnTo>
                  <a:lnTo>
                    <a:pt x="434" y="173"/>
                  </a:lnTo>
                  <a:lnTo>
                    <a:pt x="430" y="179"/>
                  </a:lnTo>
                  <a:lnTo>
                    <a:pt x="428" y="186"/>
                  </a:lnTo>
                  <a:lnTo>
                    <a:pt x="424" y="192"/>
                  </a:lnTo>
                  <a:lnTo>
                    <a:pt x="422" y="198"/>
                  </a:lnTo>
                  <a:lnTo>
                    <a:pt x="418" y="205"/>
                  </a:lnTo>
                  <a:lnTo>
                    <a:pt x="417" y="213"/>
                  </a:lnTo>
                  <a:lnTo>
                    <a:pt x="413" y="217"/>
                  </a:lnTo>
                  <a:lnTo>
                    <a:pt x="409" y="224"/>
                  </a:lnTo>
                  <a:lnTo>
                    <a:pt x="405" y="230"/>
                  </a:lnTo>
                  <a:lnTo>
                    <a:pt x="401" y="236"/>
                  </a:lnTo>
                  <a:lnTo>
                    <a:pt x="398" y="241"/>
                  </a:lnTo>
                  <a:lnTo>
                    <a:pt x="394" y="247"/>
                  </a:lnTo>
                  <a:lnTo>
                    <a:pt x="390" y="253"/>
                  </a:lnTo>
                  <a:lnTo>
                    <a:pt x="388" y="258"/>
                  </a:lnTo>
                  <a:lnTo>
                    <a:pt x="379" y="266"/>
                  </a:lnTo>
                  <a:lnTo>
                    <a:pt x="371" y="275"/>
                  </a:lnTo>
                  <a:lnTo>
                    <a:pt x="363" y="285"/>
                  </a:lnTo>
                  <a:lnTo>
                    <a:pt x="356" y="294"/>
                  </a:lnTo>
                  <a:lnTo>
                    <a:pt x="346" y="302"/>
                  </a:lnTo>
                  <a:lnTo>
                    <a:pt x="337" y="310"/>
                  </a:lnTo>
                  <a:lnTo>
                    <a:pt x="327" y="317"/>
                  </a:lnTo>
                  <a:lnTo>
                    <a:pt x="318" y="325"/>
                  </a:lnTo>
                  <a:lnTo>
                    <a:pt x="312" y="329"/>
                  </a:lnTo>
                  <a:lnTo>
                    <a:pt x="306" y="331"/>
                  </a:lnTo>
                  <a:lnTo>
                    <a:pt x="301" y="334"/>
                  </a:lnTo>
                  <a:lnTo>
                    <a:pt x="295" y="336"/>
                  </a:lnTo>
                  <a:lnTo>
                    <a:pt x="289" y="340"/>
                  </a:lnTo>
                  <a:lnTo>
                    <a:pt x="284" y="342"/>
                  </a:lnTo>
                  <a:lnTo>
                    <a:pt x="278" y="346"/>
                  </a:lnTo>
                  <a:lnTo>
                    <a:pt x="270" y="348"/>
                  </a:lnTo>
                  <a:lnTo>
                    <a:pt x="263" y="350"/>
                  </a:lnTo>
                  <a:lnTo>
                    <a:pt x="255" y="351"/>
                  </a:lnTo>
                  <a:lnTo>
                    <a:pt x="247" y="353"/>
                  </a:lnTo>
                  <a:lnTo>
                    <a:pt x="242" y="357"/>
                  </a:lnTo>
                  <a:lnTo>
                    <a:pt x="234" y="359"/>
                  </a:lnTo>
                  <a:lnTo>
                    <a:pt x="226" y="361"/>
                  </a:lnTo>
                  <a:lnTo>
                    <a:pt x="217" y="363"/>
                  </a:lnTo>
                  <a:lnTo>
                    <a:pt x="209" y="367"/>
                  </a:lnTo>
                  <a:lnTo>
                    <a:pt x="200" y="367"/>
                  </a:lnTo>
                  <a:lnTo>
                    <a:pt x="190" y="369"/>
                  </a:lnTo>
                  <a:lnTo>
                    <a:pt x="181" y="369"/>
                  </a:lnTo>
                  <a:lnTo>
                    <a:pt x="173" y="370"/>
                  </a:lnTo>
                  <a:lnTo>
                    <a:pt x="164" y="370"/>
                  </a:lnTo>
                  <a:lnTo>
                    <a:pt x="156" y="370"/>
                  </a:lnTo>
                  <a:lnTo>
                    <a:pt x="147" y="372"/>
                  </a:lnTo>
                  <a:lnTo>
                    <a:pt x="139" y="372"/>
                  </a:lnTo>
                  <a:lnTo>
                    <a:pt x="130" y="372"/>
                  </a:lnTo>
                  <a:lnTo>
                    <a:pt x="120" y="372"/>
                  </a:lnTo>
                  <a:lnTo>
                    <a:pt x="112" y="372"/>
                  </a:lnTo>
                  <a:lnTo>
                    <a:pt x="105" y="372"/>
                  </a:lnTo>
                  <a:lnTo>
                    <a:pt x="95" y="372"/>
                  </a:lnTo>
                  <a:lnTo>
                    <a:pt x="88" y="372"/>
                  </a:lnTo>
                  <a:lnTo>
                    <a:pt x="80" y="372"/>
                  </a:lnTo>
                  <a:lnTo>
                    <a:pt x="74" y="374"/>
                  </a:lnTo>
                  <a:lnTo>
                    <a:pt x="67" y="372"/>
                  </a:lnTo>
                  <a:lnTo>
                    <a:pt x="59" y="372"/>
                  </a:lnTo>
                  <a:lnTo>
                    <a:pt x="54" y="372"/>
                  </a:lnTo>
                  <a:lnTo>
                    <a:pt x="46" y="372"/>
                  </a:lnTo>
                  <a:lnTo>
                    <a:pt x="42" y="372"/>
                  </a:lnTo>
                  <a:lnTo>
                    <a:pt x="35" y="372"/>
                  </a:lnTo>
                  <a:lnTo>
                    <a:pt x="31" y="372"/>
                  </a:lnTo>
                  <a:lnTo>
                    <a:pt x="27" y="372"/>
                  </a:lnTo>
                  <a:lnTo>
                    <a:pt x="17" y="370"/>
                  </a:lnTo>
                  <a:lnTo>
                    <a:pt x="14" y="370"/>
                  </a:lnTo>
                  <a:lnTo>
                    <a:pt x="10" y="370"/>
                  </a:lnTo>
                  <a:lnTo>
                    <a:pt x="8" y="370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265"/>
            <p:cNvSpPr>
              <a:spLocks/>
            </p:cNvSpPr>
            <p:nvPr/>
          </p:nvSpPr>
          <p:spPr bwMode="auto">
            <a:xfrm>
              <a:off x="3987" y="2199"/>
              <a:ext cx="28" cy="53"/>
            </a:xfrm>
            <a:custGeom>
              <a:avLst/>
              <a:gdLst>
                <a:gd name="T0" fmla="*/ 14 w 56"/>
                <a:gd name="T1" fmla="*/ 0 h 107"/>
                <a:gd name="T2" fmla="*/ 14 w 56"/>
                <a:gd name="T3" fmla="*/ 0 h 107"/>
                <a:gd name="T4" fmla="*/ 18 w 56"/>
                <a:gd name="T5" fmla="*/ 3 h 107"/>
                <a:gd name="T6" fmla="*/ 19 w 56"/>
                <a:gd name="T7" fmla="*/ 5 h 107"/>
                <a:gd name="T8" fmla="*/ 23 w 56"/>
                <a:gd name="T9" fmla="*/ 9 h 107"/>
                <a:gd name="T10" fmla="*/ 24 w 56"/>
                <a:gd name="T11" fmla="*/ 11 h 107"/>
                <a:gd name="T12" fmla="*/ 25 w 56"/>
                <a:gd name="T13" fmla="*/ 13 h 107"/>
                <a:gd name="T14" fmla="*/ 27 w 56"/>
                <a:gd name="T15" fmla="*/ 16 h 107"/>
                <a:gd name="T16" fmla="*/ 28 w 56"/>
                <a:gd name="T17" fmla="*/ 20 h 107"/>
                <a:gd name="T18" fmla="*/ 28 w 56"/>
                <a:gd name="T19" fmla="*/ 23 h 107"/>
                <a:gd name="T20" fmla="*/ 28 w 56"/>
                <a:gd name="T21" fmla="*/ 25 h 107"/>
                <a:gd name="T22" fmla="*/ 27 w 56"/>
                <a:gd name="T23" fmla="*/ 29 h 107"/>
                <a:gd name="T24" fmla="*/ 26 w 56"/>
                <a:gd name="T25" fmla="*/ 33 h 107"/>
                <a:gd name="T26" fmla="*/ 24 w 56"/>
                <a:gd name="T27" fmla="*/ 36 h 107"/>
                <a:gd name="T28" fmla="*/ 22 w 56"/>
                <a:gd name="T29" fmla="*/ 40 h 107"/>
                <a:gd name="T30" fmla="*/ 20 w 56"/>
                <a:gd name="T31" fmla="*/ 42 h 107"/>
                <a:gd name="T32" fmla="*/ 19 w 56"/>
                <a:gd name="T33" fmla="*/ 44 h 107"/>
                <a:gd name="T34" fmla="*/ 14 w 56"/>
                <a:gd name="T35" fmla="*/ 47 h 107"/>
                <a:gd name="T36" fmla="*/ 10 w 56"/>
                <a:gd name="T37" fmla="*/ 50 h 107"/>
                <a:gd name="T38" fmla="*/ 6 w 56"/>
                <a:gd name="T39" fmla="*/ 51 h 107"/>
                <a:gd name="T40" fmla="*/ 3 w 56"/>
                <a:gd name="T41" fmla="*/ 52 h 107"/>
                <a:gd name="T42" fmla="*/ 1 w 56"/>
                <a:gd name="T43" fmla="*/ 52 h 107"/>
                <a:gd name="T44" fmla="*/ 0 w 56"/>
                <a:gd name="T45" fmla="*/ 53 h 107"/>
                <a:gd name="T46" fmla="*/ 4 w 56"/>
                <a:gd name="T47" fmla="*/ 11 h 107"/>
                <a:gd name="T48" fmla="*/ 14 w 56"/>
                <a:gd name="T49" fmla="*/ 0 h 107"/>
                <a:gd name="T50" fmla="*/ 14 w 56"/>
                <a:gd name="T51" fmla="*/ 0 h 10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107"/>
                <a:gd name="T80" fmla="*/ 56 w 56"/>
                <a:gd name="T81" fmla="*/ 107 h 10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107">
                  <a:moveTo>
                    <a:pt x="29" y="0"/>
                  </a:moveTo>
                  <a:lnTo>
                    <a:pt x="29" y="0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46" y="19"/>
                  </a:lnTo>
                  <a:lnTo>
                    <a:pt x="48" y="23"/>
                  </a:lnTo>
                  <a:lnTo>
                    <a:pt x="50" y="27"/>
                  </a:lnTo>
                  <a:lnTo>
                    <a:pt x="54" y="32"/>
                  </a:lnTo>
                  <a:lnTo>
                    <a:pt x="56" y="40"/>
                  </a:lnTo>
                  <a:lnTo>
                    <a:pt x="56" y="46"/>
                  </a:lnTo>
                  <a:lnTo>
                    <a:pt x="56" y="51"/>
                  </a:lnTo>
                  <a:lnTo>
                    <a:pt x="54" y="59"/>
                  </a:lnTo>
                  <a:lnTo>
                    <a:pt x="52" y="67"/>
                  </a:lnTo>
                  <a:lnTo>
                    <a:pt x="48" y="72"/>
                  </a:lnTo>
                  <a:lnTo>
                    <a:pt x="44" y="80"/>
                  </a:lnTo>
                  <a:lnTo>
                    <a:pt x="40" y="84"/>
                  </a:lnTo>
                  <a:lnTo>
                    <a:pt x="37" y="89"/>
                  </a:lnTo>
                  <a:lnTo>
                    <a:pt x="27" y="95"/>
                  </a:lnTo>
                  <a:lnTo>
                    <a:pt x="19" y="101"/>
                  </a:lnTo>
                  <a:lnTo>
                    <a:pt x="12" y="103"/>
                  </a:lnTo>
                  <a:lnTo>
                    <a:pt x="6" y="105"/>
                  </a:lnTo>
                  <a:lnTo>
                    <a:pt x="2" y="105"/>
                  </a:lnTo>
                  <a:lnTo>
                    <a:pt x="0" y="107"/>
                  </a:lnTo>
                  <a:lnTo>
                    <a:pt x="8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6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266"/>
            <p:cNvSpPr>
              <a:spLocks/>
            </p:cNvSpPr>
            <p:nvPr/>
          </p:nvSpPr>
          <p:spPr bwMode="auto">
            <a:xfrm>
              <a:off x="3752" y="2361"/>
              <a:ext cx="59" cy="39"/>
            </a:xfrm>
            <a:custGeom>
              <a:avLst/>
              <a:gdLst>
                <a:gd name="T0" fmla="*/ 0 w 120"/>
                <a:gd name="T1" fmla="*/ 16 h 80"/>
                <a:gd name="T2" fmla="*/ 14 w 120"/>
                <a:gd name="T3" fmla="*/ 23 h 80"/>
                <a:gd name="T4" fmla="*/ 30 w 120"/>
                <a:gd name="T5" fmla="*/ 20 h 80"/>
                <a:gd name="T6" fmla="*/ 31 w 120"/>
                <a:gd name="T7" fmla="*/ 20 h 80"/>
                <a:gd name="T8" fmla="*/ 34 w 120"/>
                <a:gd name="T9" fmla="*/ 22 h 80"/>
                <a:gd name="T10" fmla="*/ 36 w 120"/>
                <a:gd name="T11" fmla="*/ 22 h 80"/>
                <a:gd name="T12" fmla="*/ 39 w 120"/>
                <a:gd name="T13" fmla="*/ 23 h 80"/>
                <a:gd name="T14" fmla="*/ 42 w 120"/>
                <a:gd name="T15" fmla="*/ 23 h 80"/>
                <a:gd name="T16" fmla="*/ 45 w 120"/>
                <a:gd name="T17" fmla="*/ 23 h 80"/>
                <a:gd name="T18" fmla="*/ 49 w 120"/>
                <a:gd name="T19" fmla="*/ 20 h 80"/>
                <a:gd name="T20" fmla="*/ 51 w 120"/>
                <a:gd name="T21" fmla="*/ 17 h 80"/>
                <a:gd name="T22" fmla="*/ 52 w 120"/>
                <a:gd name="T23" fmla="*/ 12 h 80"/>
                <a:gd name="T24" fmla="*/ 53 w 120"/>
                <a:gd name="T25" fmla="*/ 11 h 80"/>
                <a:gd name="T26" fmla="*/ 49 w 120"/>
                <a:gd name="T27" fmla="*/ 0 h 80"/>
                <a:gd name="T28" fmla="*/ 51 w 120"/>
                <a:gd name="T29" fmla="*/ 1 h 80"/>
                <a:gd name="T30" fmla="*/ 54 w 120"/>
                <a:gd name="T31" fmla="*/ 5 h 80"/>
                <a:gd name="T32" fmla="*/ 56 w 120"/>
                <a:gd name="T33" fmla="*/ 7 h 80"/>
                <a:gd name="T34" fmla="*/ 58 w 120"/>
                <a:gd name="T35" fmla="*/ 11 h 80"/>
                <a:gd name="T36" fmla="*/ 59 w 120"/>
                <a:gd name="T37" fmla="*/ 16 h 80"/>
                <a:gd name="T38" fmla="*/ 59 w 120"/>
                <a:gd name="T39" fmla="*/ 20 h 80"/>
                <a:gd name="T40" fmla="*/ 57 w 120"/>
                <a:gd name="T41" fmla="*/ 24 h 80"/>
                <a:gd name="T42" fmla="*/ 55 w 120"/>
                <a:gd name="T43" fmla="*/ 28 h 80"/>
                <a:gd name="T44" fmla="*/ 53 w 120"/>
                <a:gd name="T45" fmla="*/ 31 h 80"/>
                <a:gd name="T46" fmla="*/ 51 w 120"/>
                <a:gd name="T47" fmla="*/ 34 h 80"/>
                <a:gd name="T48" fmla="*/ 48 w 120"/>
                <a:gd name="T49" fmla="*/ 34 h 80"/>
                <a:gd name="T50" fmla="*/ 45 w 120"/>
                <a:gd name="T51" fmla="*/ 36 h 80"/>
                <a:gd name="T52" fmla="*/ 43 w 120"/>
                <a:gd name="T53" fmla="*/ 36 h 80"/>
                <a:gd name="T54" fmla="*/ 43 w 120"/>
                <a:gd name="T55" fmla="*/ 37 h 80"/>
                <a:gd name="T56" fmla="*/ 33 w 120"/>
                <a:gd name="T57" fmla="*/ 37 h 80"/>
                <a:gd name="T58" fmla="*/ 32 w 120"/>
                <a:gd name="T59" fmla="*/ 37 h 80"/>
                <a:gd name="T60" fmla="*/ 30 w 120"/>
                <a:gd name="T61" fmla="*/ 38 h 80"/>
                <a:gd name="T62" fmla="*/ 27 w 120"/>
                <a:gd name="T63" fmla="*/ 39 h 80"/>
                <a:gd name="T64" fmla="*/ 25 w 120"/>
                <a:gd name="T65" fmla="*/ 39 h 80"/>
                <a:gd name="T66" fmla="*/ 22 w 120"/>
                <a:gd name="T67" fmla="*/ 39 h 80"/>
                <a:gd name="T68" fmla="*/ 18 w 120"/>
                <a:gd name="T69" fmla="*/ 39 h 80"/>
                <a:gd name="T70" fmla="*/ 15 w 120"/>
                <a:gd name="T71" fmla="*/ 38 h 80"/>
                <a:gd name="T72" fmla="*/ 12 w 120"/>
                <a:gd name="T73" fmla="*/ 37 h 80"/>
                <a:gd name="T74" fmla="*/ 10 w 120"/>
                <a:gd name="T75" fmla="*/ 36 h 80"/>
                <a:gd name="T76" fmla="*/ 8 w 120"/>
                <a:gd name="T77" fmla="*/ 34 h 80"/>
                <a:gd name="T78" fmla="*/ 6 w 120"/>
                <a:gd name="T79" fmla="*/ 31 h 80"/>
                <a:gd name="T80" fmla="*/ 4 w 120"/>
                <a:gd name="T81" fmla="*/ 27 h 80"/>
                <a:gd name="T82" fmla="*/ 2 w 120"/>
                <a:gd name="T83" fmla="*/ 22 h 80"/>
                <a:gd name="T84" fmla="*/ 0 w 120"/>
                <a:gd name="T85" fmla="*/ 20 h 80"/>
                <a:gd name="T86" fmla="*/ 0 w 120"/>
                <a:gd name="T87" fmla="*/ 17 h 80"/>
                <a:gd name="T88" fmla="*/ 0 w 120"/>
                <a:gd name="T89" fmla="*/ 16 h 80"/>
                <a:gd name="T90" fmla="*/ 0 w 120"/>
                <a:gd name="T91" fmla="*/ 16 h 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20"/>
                <a:gd name="T139" fmla="*/ 0 h 80"/>
                <a:gd name="T140" fmla="*/ 120 w 120"/>
                <a:gd name="T141" fmla="*/ 80 h 8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20" h="80">
                  <a:moveTo>
                    <a:pt x="0" y="32"/>
                  </a:moveTo>
                  <a:lnTo>
                    <a:pt x="29" y="48"/>
                  </a:lnTo>
                  <a:lnTo>
                    <a:pt x="61" y="40"/>
                  </a:lnTo>
                  <a:lnTo>
                    <a:pt x="63" y="40"/>
                  </a:lnTo>
                  <a:lnTo>
                    <a:pt x="70" y="46"/>
                  </a:lnTo>
                  <a:lnTo>
                    <a:pt x="74" y="46"/>
                  </a:lnTo>
                  <a:lnTo>
                    <a:pt x="80" y="48"/>
                  </a:lnTo>
                  <a:lnTo>
                    <a:pt x="86" y="48"/>
                  </a:lnTo>
                  <a:lnTo>
                    <a:pt x="91" y="48"/>
                  </a:lnTo>
                  <a:lnTo>
                    <a:pt x="99" y="42"/>
                  </a:lnTo>
                  <a:lnTo>
                    <a:pt x="103" y="34"/>
                  </a:lnTo>
                  <a:lnTo>
                    <a:pt x="105" y="25"/>
                  </a:lnTo>
                  <a:lnTo>
                    <a:pt x="107" y="23"/>
                  </a:lnTo>
                  <a:lnTo>
                    <a:pt x="99" y="0"/>
                  </a:lnTo>
                  <a:lnTo>
                    <a:pt x="103" y="2"/>
                  </a:lnTo>
                  <a:lnTo>
                    <a:pt x="110" y="10"/>
                  </a:lnTo>
                  <a:lnTo>
                    <a:pt x="114" y="15"/>
                  </a:lnTo>
                  <a:lnTo>
                    <a:pt x="118" y="23"/>
                  </a:lnTo>
                  <a:lnTo>
                    <a:pt x="120" y="32"/>
                  </a:lnTo>
                  <a:lnTo>
                    <a:pt x="120" y="42"/>
                  </a:lnTo>
                  <a:lnTo>
                    <a:pt x="116" y="50"/>
                  </a:lnTo>
                  <a:lnTo>
                    <a:pt x="112" y="57"/>
                  </a:lnTo>
                  <a:lnTo>
                    <a:pt x="107" y="63"/>
                  </a:lnTo>
                  <a:lnTo>
                    <a:pt x="103" y="69"/>
                  </a:lnTo>
                  <a:lnTo>
                    <a:pt x="97" y="70"/>
                  </a:lnTo>
                  <a:lnTo>
                    <a:pt x="91" y="74"/>
                  </a:lnTo>
                  <a:lnTo>
                    <a:pt x="88" y="74"/>
                  </a:lnTo>
                  <a:lnTo>
                    <a:pt x="88" y="76"/>
                  </a:lnTo>
                  <a:lnTo>
                    <a:pt x="67" y="76"/>
                  </a:lnTo>
                  <a:lnTo>
                    <a:pt x="65" y="76"/>
                  </a:lnTo>
                  <a:lnTo>
                    <a:pt x="61" y="78"/>
                  </a:lnTo>
                  <a:lnTo>
                    <a:pt x="55" y="80"/>
                  </a:lnTo>
                  <a:lnTo>
                    <a:pt x="50" y="80"/>
                  </a:lnTo>
                  <a:lnTo>
                    <a:pt x="44" y="80"/>
                  </a:lnTo>
                  <a:lnTo>
                    <a:pt x="36" y="80"/>
                  </a:lnTo>
                  <a:lnTo>
                    <a:pt x="31" y="78"/>
                  </a:lnTo>
                  <a:lnTo>
                    <a:pt x="25" y="76"/>
                  </a:lnTo>
                  <a:lnTo>
                    <a:pt x="21" y="74"/>
                  </a:lnTo>
                  <a:lnTo>
                    <a:pt x="17" y="70"/>
                  </a:lnTo>
                  <a:lnTo>
                    <a:pt x="12" y="63"/>
                  </a:lnTo>
                  <a:lnTo>
                    <a:pt x="8" y="55"/>
                  </a:lnTo>
                  <a:lnTo>
                    <a:pt x="4" y="46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" name="Freeform 267"/>
            <p:cNvSpPr>
              <a:spLocks/>
            </p:cNvSpPr>
            <p:nvPr/>
          </p:nvSpPr>
          <p:spPr bwMode="auto">
            <a:xfrm>
              <a:off x="3521" y="3169"/>
              <a:ext cx="213" cy="59"/>
            </a:xfrm>
            <a:custGeom>
              <a:avLst/>
              <a:gdLst>
                <a:gd name="T0" fmla="*/ 213 w 428"/>
                <a:gd name="T1" fmla="*/ 55 h 118"/>
                <a:gd name="T2" fmla="*/ 14 w 428"/>
                <a:gd name="T3" fmla="*/ 59 h 118"/>
                <a:gd name="T4" fmla="*/ 0 w 428"/>
                <a:gd name="T5" fmla="*/ 8 h 118"/>
                <a:gd name="T6" fmla="*/ 47 w 428"/>
                <a:gd name="T7" fmla="*/ 22 h 118"/>
                <a:gd name="T8" fmla="*/ 54 w 428"/>
                <a:gd name="T9" fmla="*/ 0 h 118"/>
                <a:gd name="T10" fmla="*/ 167 w 428"/>
                <a:gd name="T11" fmla="*/ 0 h 118"/>
                <a:gd name="T12" fmla="*/ 192 w 428"/>
                <a:gd name="T13" fmla="*/ 30 h 118"/>
                <a:gd name="T14" fmla="*/ 213 w 428"/>
                <a:gd name="T15" fmla="*/ 55 h 118"/>
                <a:gd name="T16" fmla="*/ 213 w 428"/>
                <a:gd name="T17" fmla="*/ 55 h 1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8"/>
                <a:gd name="T28" fmla="*/ 0 h 118"/>
                <a:gd name="T29" fmla="*/ 428 w 428"/>
                <a:gd name="T30" fmla="*/ 118 h 1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8" h="118">
                  <a:moveTo>
                    <a:pt x="428" y="109"/>
                  </a:moveTo>
                  <a:lnTo>
                    <a:pt x="29" y="118"/>
                  </a:lnTo>
                  <a:lnTo>
                    <a:pt x="0" y="16"/>
                  </a:lnTo>
                  <a:lnTo>
                    <a:pt x="95" y="44"/>
                  </a:lnTo>
                  <a:lnTo>
                    <a:pt x="109" y="0"/>
                  </a:lnTo>
                  <a:lnTo>
                    <a:pt x="335" y="0"/>
                  </a:lnTo>
                  <a:lnTo>
                    <a:pt x="386" y="59"/>
                  </a:lnTo>
                  <a:lnTo>
                    <a:pt x="428" y="109"/>
                  </a:lnTo>
                  <a:close/>
                </a:path>
              </a:pathLst>
            </a:custGeom>
            <a:solidFill>
              <a:srgbClr val="8FCCF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" name="Freeform 268"/>
            <p:cNvSpPr>
              <a:spLocks/>
            </p:cNvSpPr>
            <p:nvPr/>
          </p:nvSpPr>
          <p:spPr bwMode="auto">
            <a:xfrm>
              <a:off x="3753" y="2407"/>
              <a:ext cx="73" cy="22"/>
            </a:xfrm>
            <a:custGeom>
              <a:avLst/>
              <a:gdLst>
                <a:gd name="T0" fmla="*/ 0 w 144"/>
                <a:gd name="T1" fmla="*/ 0 h 44"/>
                <a:gd name="T2" fmla="*/ 17 w 144"/>
                <a:gd name="T3" fmla="*/ 11 h 44"/>
                <a:gd name="T4" fmla="*/ 45 w 144"/>
                <a:gd name="T5" fmla="*/ 7 h 44"/>
                <a:gd name="T6" fmla="*/ 60 w 144"/>
                <a:gd name="T7" fmla="*/ 9 h 44"/>
                <a:gd name="T8" fmla="*/ 72 w 144"/>
                <a:gd name="T9" fmla="*/ 1 h 44"/>
                <a:gd name="T10" fmla="*/ 73 w 144"/>
                <a:gd name="T11" fmla="*/ 13 h 44"/>
                <a:gd name="T12" fmla="*/ 33 w 144"/>
                <a:gd name="T13" fmla="*/ 17 h 44"/>
                <a:gd name="T14" fmla="*/ 16 w 144"/>
                <a:gd name="T15" fmla="*/ 22 h 44"/>
                <a:gd name="T16" fmla="*/ 0 w 144"/>
                <a:gd name="T17" fmla="*/ 0 h 44"/>
                <a:gd name="T18" fmla="*/ 0 w 144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4"/>
                <a:gd name="T31" fmla="*/ 0 h 44"/>
                <a:gd name="T32" fmla="*/ 144 w 1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4" h="44">
                  <a:moveTo>
                    <a:pt x="0" y="0"/>
                  </a:moveTo>
                  <a:lnTo>
                    <a:pt x="34" y="21"/>
                  </a:lnTo>
                  <a:lnTo>
                    <a:pt x="89" y="14"/>
                  </a:lnTo>
                  <a:lnTo>
                    <a:pt x="118" y="17"/>
                  </a:lnTo>
                  <a:lnTo>
                    <a:pt x="142" y="2"/>
                  </a:lnTo>
                  <a:lnTo>
                    <a:pt x="144" y="27"/>
                  </a:lnTo>
                  <a:lnTo>
                    <a:pt x="66" y="33"/>
                  </a:lnTo>
                  <a:lnTo>
                    <a:pt x="32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" name="Freeform 269"/>
            <p:cNvSpPr>
              <a:spLocks/>
            </p:cNvSpPr>
            <p:nvPr/>
          </p:nvSpPr>
          <p:spPr bwMode="auto">
            <a:xfrm>
              <a:off x="3752" y="2423"/>
              <a:ext cx="49" cy="28"/>
            </a:xfrm>
            <a:custGeom>
              <a:avLst/>
              <a:gdLst>
                <a:gd name="T0" fmla="*/ 0 w 99"/>
                <a:gd name="T1" fmla="*/ 0 h 55"/>
                <a:gd name="T2" fmla="*/ 19 w 99"/>
                <a:gd name="T3" fmla="*/ 11 h 55"/>
                <a:gd name="T4" fmla="*/ 46 w 99"/>
                <a:gd name="T5" fmla="*/ 11 h 55"/>
                <a:gd name="T6" fmla="*/ 49 w 99"/>
                <a:gd name="T7" fmla="*/ 28 h 55"/>
                <a:gd name="T8" fmla="*/ 22 w 99"/>
                <a:gd name="T9" fmla="*/ 22 h 55"/>
                <a:gd name="T10" fmla="*/ 6 w 99"/>
                <a:gd name="T11" fmla="*/ 19 h 55"/>
                <a:gd name="T12" fmla="*/ 0 w 99"/>
                <a:gd name="T13" fmla="*/ 0 h 55"/>
                <a:gd name="T14" fmla="*/ 0 w 99"/>
                <a:gd name="T15" fmla="*/ 0 h 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"/>
                <a:gd name="T25" fmla="*/ 0 h 55"/>
                <a:gd name="T26" fmla="*/ 99 w 99"/>
                <a:gd name="T27" fmla="*/ 55 h 5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" h="55">
                  <a:moveTo>
                    <a:pt x="0" y="0"/>
                  </a:moveTo>
                  <a:lnTo>
                    <a:pt x="38" y="21"/>
                  </a:lnTo>
                  <a:lnTo>
                    <a:pt x="93" y="21"/>
                  </a:lnTo>
                  <a:lnTo>
                    <a:pt x="99" y="55"/>
                  </a:lnTo>
                  <a:lnTo>
                    <a:pt x="44" y="43"/>
                  </a:lnTo>
                  <a:lnTo>
                    <a:pt x="13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" name="Freeform 270"/>
            <p:cNvSpPr>
              <a:spLocks/>
            </p:cNvSpPr>
            <p:nvPr/>
          </p:nvSpPr>
          <p:spPr bwMode="auto">
            <a:xfrm>
              <a:off x="3720" y="2144"/>
              <a:ext cx="138" cy="44"/>
            </a:xfrm>
            <a:custGeom>
              <a:avLst/>
              <a:gdLst>
                <a:gd name="T0" fmla="*/ 2 w 276"/>
                <a:gd name="T1" fmla="*/ 14 h 87"/>
                <a:gd name="T2" fmla="*/ 69 w 276"/>
                <a:gd name="T3" fmla="*/ 35 h 87"/>
                <a:gd name="T4" fmla="*/ 119 w 276"/>
                <a:gd name="T5" fmla="*/ 44 h 87"/>
                <a:gd name="T6" fmla="*/ 138 w 276"/>
                <a:gd name="T7" fmla="*/ 36 h 87"/>
                <a:gd name="T8" fmla="*/ 81 w 276"/>
                <a:gd name="T9" fmla="*/ 28 h 87"/>
                <a:gd name="T10" fmla="*/ 27 w 276"/>
                <a:gd name="T11" fmla="*/ 12 h 87"/>
                <a:gd name="T12" fmla="*/ 0 w 276"/>
                <a:gd name="T13" fmla="*/ 0 h 87"/>
                <a:gd name="T14" fmla="*/ 2 w 276"/>
                <a:gd name="T15" fmla="*/ 14 h 87"/>
                <a:gd name="T16" fmla="*/ 2 w 276"/>
                <a:gd name="T17" fmla="*/ 14 h 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6"/>
                <a:gd name="T28" fmla="*/ 0 h 87"/>
                <a:gd name="T29" fmla="*/ 276 w 276"/>
                <a:gd name="T30" fmla="*/ 87 h 8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6" h="87">
                  <a:moveTo>
                    <a:pt x="4" y="28"/>
                  </a:moveTo>
                  <a:lnTo>
                    <a:pt x="137" y="70"/>
                  </a:lnTo>
                  <a:lnTo>
                    <a:pt x="238" y="87"/>
                  </a:lnTo>
                  <a:lnTo>
                    <a:pt x="276" y="72"/>
                  </a:lnTo>
                  <a:lnTo>
                    <a:pt x="162" y="55"/>
                  </a:lnTo>
                  <a:lnTo>
                    <a:pt x="54" y="23"/>
                  </a:lnTo>
                  <a:lnTo>
                    <a:pt x="0" y="0"/>
                  </a:lnTo>
                  <a:lnTo>
                    <a:pt x="4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" name="Freeform 271"/>
            <p:cNvSpPr>
              <a:spLocks/>
            </p:cNvSpPr>
            <p:nvPr/>
          </p:nvSpPr>
          <p:spPr bwMode="auto">
            <a:xfrm>
              <a:off x="4004" y="2143"/>
              <a:ext cx="37" cy="55"/>
            </a:xfrm>
            <a:custGeom>
              <a:avLst/>
              <a:gdLst>
                <a:gd name="T0" fmla="*/ 12 w 74"/>
                <a:gd name="T1" fmla="*/ 0 h 110"/>
                <a:gd name="T2" fmla="*/ 37 w 74"/>
                <a:gd name="T3" fmla="*/ 16 h 110"/>
                <a:gd name="T4" fmla="*/ 32 w 74"/>
                <a:gd name="T5" fmla="*/ 55 h 110"/>
                <a:gd name="T6" fmla="*/ 0 w 74"/>
                <a:gd name="T7" fmla="*/ 39 h 110"/>
                <a:gd name="T8" fmla="*/ 5 w 74"/>
                <a:gd name="T9" fmla="*/ 16 h 110"/>
                <a:gd name="T10" fmla="*/ 12 w 74"/>
                <a:gd name="T11" fmla="*/ 0 h 110"/>
                <a:gd name="T12" fmla="*/ 12 w 74"/>
                <a:gd name="T13" fmla="*/ 0 h 1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10"/>
                <a:gd name="T23" fmla="*/ 74 w 74"/>
                <a:gd name="T24" fmla="*/ 110 h 1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10">
                  <a:moveTo>
                    <a:pt x="24" y="0"/>
                  </a:moveTo>
                  <a:lnTo>
                    <a:pt x="74" y="32"/>
                  </a:lnTo>
                  <a:lnTo>
                    <a:pt x="64" y="110"/>
                  </a:lnTo>
                  <a:lnTo>
                    <a:pt x="0" y="78"/>
                  </a:lnTo>
                  <a:lnTo>
                    <a:pt x="11" y="3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" name="Freeform 272"/>
            <p:cNvSpPr>
              <a:spLocks/>
            </p:cNvSpPr>
            <p:nvPr/>
          </p:nvSpPr>
          <p:spPr bwMode="auto">
            <a:xfrm>
              <a:off x="3317" y="2384"/>
              <a:ext cx="332" cy="366"/>
            </a:xfrm>
            <a:custGeom>
              <a:avLst/>
              <a:gdLst>
                <a:gd name="T0" fmla="*/ 316 w 663"/>
                <a:gd name="T1" fmla="*/ 17 h 731"/>
                <a:gd name="T2" fmla="*/ 300 w 663"/>
                <a:gd name="T3" fmla="*/ 24 h 731"/>
                <a:gd name="T4" fmla="*/ 290 w 663"/>
                <a:gd name="T5" fmla="*/ 29 h 731"/>
                <a:gd name="T6" fmla="*/ 278 w 663"/>
                <a:gd name="T7" fmla="*/ 34 h 731"/>
                <a:gd name="T8" fmla="*/ 267 w 663"/>
                <a:gd name="T9" fmla="*/ 40 h 731"/>
                <a:gd name="T10" fmla="*/ 255 w 663"/>
                <a:gd name="T11" fmla="*/ 48 h 731"/>
                <a:gd name="T12" fmla="*/ 242 w 663"/>
                <a:gd name="T13" fmla="*/ 56 h 731"/>
                <a:gd name="T14" fmla="*/ 227 w 663"/>
                <a:gd name="T15" fmla="*/ 72 h 731"/>
                <a:gd name="T16" fmla="*/ 210 w 663"/>
                <a:gd name="T17" fmla="*/ 89 h 731"/>
                <a:gd name="T18" fmla="*/ 201 w 663"/>
                <a:gd name="T19" fmla="*/ 102 h 731"/>
                <a:gd name="T20" fmla="*/ 189 w 663"/>
                <a:gd name="T21" fmla="*/ 113 h 731"/>
                <a:gd name="T22" fmla="*/ 179 w 663"/>
                <a:gd name="T23" fmla="*/ 126 h 731"/>
                <a:gd name="T24" fmla="*/ 167 w 663"/>
                <a:gd name="T25" fmla="*/ 137 h 731"/>
                <a:gd name="T26" fmla="*/ 157 w 663"/>
                <a:gd name="T27" fmla="*/ 148 h 731"/>
                <a:gd name="T28" fmla="*/ 146 w 663"/>
                <a:gd name="T29" fmla="*/ 160 h 731"/>
                <a:gd name="T30" fmla="*/ 137 w 663"/>
                <a:gd name="T31" fmla="*/ 173 h 731"/>
                <a:gd name="T32" fmla="*/ 124 w 663"/>
                <a:gd name="T33" fmla="*/ 189 h 731"/>
                <a:gd name="T34" fmla="*/ 119 w 663"/>
                <a:gd name="T35" fmla="*/ 199 h 731"/>
                <a:gd name="T36" fmla="*/ 111 w 663"/>
                <a:gd name="T37" fmla="*/ 210 h 731"/>
                <a:gd name="T38" fmla="*/ 103 w 663"/>
                <a:gd name="T39" fmla="*/ 227 h 731"/>
                <a:gd name="T40" fmla="*/ 92 w 663"/>
                <a:gd name="T41" fmla="*/ 246 h 731"/>
                <a:gd name="T42" fmla="*/ 86 w 663"/>
                <a:gd name="T43" fmla="*/ 259 h 731"/>
                <a:gd name="T44" fmla="*/ 76 w 663"/>
                <a:gd name="T45" fmla="*/ 276 h 731"/>
                <a:gd name="T46" fmla="*/ 67 w 663"/>
                <a:gd name="T47" fmla="*/ 293 h 731"/>
                <a:gd name="T48" fmla="*/ 60 w 663"/>
                <a:gd name="T49" fmla="*/ 305 h 731"/>
                <a:gd name="T50" fmla="*/ 87 w 663"/>
                <a:gd name="T51" fmla="*/ 345 h 731"/>
                <a:gd name="T52" fmla="*/ 0 w 663"/>
                <a:gd name="T53" fmla="*/ 308 h 731"/>
                <a:gd name="T54" fmla="*/ 9 w 663"/>
                <a:gd name="T55" fmla="*/ 296 h 731"/>
                <a:gd name="T56" fmla="*/ 19 w 663"/>
                <a:gd name="T57" fmla="*/ 281 h 731"/>
                <a:gd name="T58" fmla="*/ 28 w 663"/>
                <a:gd name="T59" fmla="*/ 270 h 731"/>
                <a:gd name="T60" fmla="*/ 37 w 663"/>
                <a:gd name="T61" fmla="*/ 258 h 731"/>
                <a:gd name="T62" fmla="*/ 49 w 663"/>
                <a:gd name="T63" fmla="*/ 244 h 731"/>
                <a:gd name="T64" fmla="*/ 60 w 663"/>
                <a:gd name="T65" fmla="*/ 230 h 731"/>
                <a:gd name="T66" fmla="*/ 72 w 663"/>
                <a:gd name="T67" fmla="*/ 215 h 731"/>
                <a:gd name="T68" fmla="*/ 84 w 663"/>
                <a:gd name="T69" fmla="*/ 200 h 731"/>
                <a:gd name="T70" fmla="*/ 96 w 663"/>
                <a:gd name="T71" fmla="*/ 185 h 731"/>
                <a:gd name="T72" fmla="*/ 108 w 663"/>
                <a:gd name="T73" fmla="*/ 170 h 731"/>
                <a:gd name="T74" fmla="*/ 121 w 663"/>
                <a:gd name="T75" fmla="*/ 157 h 731"/>
                <a:gd name="T76" fmla="*/ 132 w 663"/>
                <a:gd name="T77" fmla="*/ 145 h 731"/>
                <a:gd name="T78" fmla="*/ 143 w 663"/>
                <a:gd name="T79" fmla="*/ 133 h 731"/>
                <a:gd name="T80" fmla="*/ 158 w 663"/>
                <a:gd name="T81" fmla="*/ 118 h 731"/>
                <a:gd name="T82" fmla="*/ 176 w 663"/>
                <a:gd name="T83" fmla="*/ 101 h 731"/>
                <a:gd name="T84" fmla="*/ 192 w 663"/>
                <a:gd name="T85" fmla="*/ 85 h 731"/>
                <a:gd name="T86" fmla="*/ 208 w 663"/>
                <a:gd name="T87" fmla="*/ 71 h 731"/>
                <a:gd name="T88" fmla="*/ 221 w 663"/>
                <a:gd name="T89" fmla="*/ 59 h 731"/>
                <a:gd name="T90" fmla="*/ 235 w 663"/>
                <a:gd name="T91" fmla="*/ 49 h 731"/>
                <a:gd name="T92" fmla="*/ 247 w 663"/>
                <a:gd name="T93" fmla="*/ 40 h 731"/>
                <a:gd name="T94" fmla="*/ 258 w 663"/>
                <a:gd name="T95" fmla="*/ 32 h 731"/>
                <a:gd name="T96" fmla="*/ 268 w 663"/>
                <a:gd name="T97" fmla="*/ 28 h 731"/>
                <a:gd name="T98" fmla="*/ 279 w 663"/>
                <a:gd name="T99" fmla="*/ 21 h 731"/>
                <a:gd name="T100" fmla="*/ 290 w 663"/>
                <a:gd name="T101" fmla="*/ 16 h 731"/>
                <a:gd name="T102" fmla="*/ 301 w 663"/>
                <a:gd name="T103" fmla="*/ 11 h 731"/>
                <a:gd name="T104" fmla="*/ 316 w 663"/>
                <a:gd name="T105" fmla="*/ 5 h 731"/>
                <a:gd name="T106" fmla="*/ 330 w 663"/>
                <a:gd name="T107" fmla="*/ 1 h 731"/>
                <a:gd name="T108" fmla="*/ 321 w 663"/>
                <a:gd name="T109" fmla="*/ 16 h 73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63"/>
                <a:gd name="T166" fmla="*/ 0 h 731"/>
                <a:gd name="T167" fmla="*/ 663 w 663"/>
                <a:gd name="T168" fmla="*/ 731 h 73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63" h="731">
                  <a:moveTo>
                    <a:pt x="642" y="32"/>
                  </a:moveTo>
                  <a:lnTo>
                    <a:pt x="640" y="32"/>
                  </a:lnTo>
                  <a:lnTo>
                    <a:pt x="636" y="32"/>
                  </a:lnTo>
                  <a:lnTo>
                    <a:pt x="631" y="34"/>
                  </a:lnTo>
                  <a:lnTo>
                    <a:pt x="625" y="38"/>
                  </a:lnTo>
                  <a:lnTo>
                    <a:pt x="615" y="40"/>
                  </a:lnTo>
                  <a:lnTo>
                    <a:pt x="606" y="45"/>
                  </a:lnTo>
                  <a:lnTo>
                    <a:pt x="600" y="47"/>
                  </a:lnTo>
                  <a:lnTo>
                    <a:pt x="594" y="49"/>
                  </a:lnTo>
                  <a:lnTo>
                    <a:pt x="591" y="53"/>
                  </a:lnTo>
                  <a:lnTo>
                    <a:pt x="585" y="55"/>
                  </a:lnTo>
                  <a:lnTo>
                    <a:pt x="579" y="57"/>
                  </a:lnTo>
                  <a:lnTo>
                    <a:pt x="574" y="59"/>
                  </a:lnTo>
                  <a:lnTo>
                    <a:pt x="568" y="62"/>
                  </a:lnTo>
                  <a:lnTo>
                    <a:pt x="562" y="66"/>
                  </a:lnTo>
                  <a:lnTo>
                    <a:pt x="556" y="68"/>
                  </a:lnTo>
                  <a:lnTo>
                    <a:pt x="551" y="72"/>
                  </a:lnTo>
                  <a:lnTo>
                    <a:pt x="545" y="74"/>
                  </a:lnTo>
                  <a:lnTo>
                    <a:pt x="539" y="78"/>
                  </a:lnTo>
                  <a:lnTo>
                    <a:pt x="534" y="80"/>
                  </a:lnTo>
                  <a:lnTo>
                    <a:pt x="528" y="83"/>
                  </a:lnTo>
                  <a:lnTo>
                    <a:pt x="522" y="85"/>
                  </a:lnTo>
                  <a:lnTo>
                    <a:pt x="518" y="89"/>
                  </a:lnTo>
                  <a:lnTo>
                    <a:pt x="509" y="95"/>
                  </a:lnTo>
                  <a:lnTo>
                    <a:pt x="501" y="100"/>
                  </a:lnTo>
                  <a:lnTo>
                    <a:pt x="496" y="102"/>
                  </a:lnTo>
                  <a:lnTo>
                    <a:pt x="492" y="108"/>
                  </a:lnTo>
                  <a:lnTo>
                    <a:pt x="484" y="112"/>
                  </a:lnTo>
                  <a:lnTo>
                    <a:pt x="479" y="119"/>
                  </a:lnTo>
                  <a:lnTo>
                    <a:pt x="471" y="127"/>
                  </a:lnTo>
                  <a:lnTo>
                    <a:pt x="463" y="135"/>
                  </a:lnTo>
                  <a:lnTo>
                    <a:pt x="454" y="144"/>
                  </a:lnTo>
                  <a:lnTo>
                    <a:pt x="446" y="154"/>
                  </a:lnTo>
                  <a:lnTo>
                    <a:pt x="435" y="163"/>
                  </a:lnTo>
                  <a:lnTo>
                    <a:pt x="425" y="173"/>
                  </a:lnTo>
                  <a:lnTo>
                    <a:pt x="420" y="178"/>
                  </a:lnTo>
                  <a:lnTo>
                    <a:pt x="416" y="184"/>
                  </a:lnTo>
                  <a:lnTo>
                    <a:pt x="410" y="190"/>
                  </a:lnTo>
                  <a:lnTo>
                    <a:pt x="406" y="195"/>
                  </a:lnTo>
                  <a:lnTo>
                    <a:pt x="401" y="203"/>
                  </a:lnTo>
                  <a:lnTo>
                    <a:pt x="395" y="209"/>
                  </a:lnTo>
                  <a:lnTo>
                    <a:pt x="389" y="214"/>
                  </a:lnTo>
                  <a:lnTo>
                    <a:pt x="384" y="220"/>
                  </a:lnTo>
                  <a:lnTo>
                    <a:pt x="378" y="226"/>
                  </a:lnTo>
                  <a:lnTo>
                    <a:pt x="374" y="232"/>
                  </a:lnTo>
                  <a:lnTo>
                    <a:pt x="366" y="237"/>
                  </a:lnTo>
                  <a:lnTo>
                    <a:pt x="363" y="245"/>
                  </a:lnTo>
                  <a:lnTo>
                    <a:pt x="357" y="251"/>
                  </a:lnTo>
                  <a:lnTo>
                    <a:pt x="351" y="256"/>
                  </a:lnTo>
                  <a:lnTo>
                    <a:pt x="345" y="262"/>
                  </a:lnTo>
                  <a:lnTo>
                    <a:pt x="340" y="268"/>
                  </a:lnTo>
                  <a:lnTo>
                    <a:pt x="334" y="273"/>
                  </a:lnTo>
                  <a:lnTo>
                    <a:pt x="328" y="279"/>
                  </a:lnTo>
                  <a:lnTo>
                    <a:pt x="325" y="285"/>
                  </a:lnTo>
                  <a:lnTo>
                    <a:pt x="319" y="292"/>
                  </a:lnTo>
                  <a:lnTo>
                    <a:pt x="313" y="296"/>
                  </a:lnTo>
                  <a:lnTo>
                    <a:pt x="307" y="302"/>
                  </a:lnTo>
                  <a:lnTo>
                    <a:pt x="304" y="308"/>
                  </a:lnTo>
                  <a:lnTo>
                    <a:pt x="300" y="313"/>
                  </a:lnTo>
                  <a:lnTo>
                    <a:pt x="292" y="319"/>
                  </a:lnTo>
                  <a:lnTo>
                    <a:pt x="288" y="325"/>
                  </a:lnTo>
                  <a:lnTo>
                    <a:pt x="285" y="330"/>
                  </a:lnTo>
                  <a:lnTo>
                    <a:pt x="281" y="336"/>
                  </a:lnTo>
                  <a:lnTo>
                    <a:pt x="273" y="346"/>
                  </a:lnTo>
                  <a:lnTo>
                    <a:pt x="266" y="355"/>
                  </a:lnTo>
                  <a:lnTo>
                    <a:pt x="258" y="363"/>
                  </a:lnTo>
                  <a:lnTo>
                    <a:pt x="252" y="370"/>
                  </a:lnTo>
                  <a:lnTo>
                    <a:pt x="247" y="378"/>
                  </a:lnTo>
                  <a:lnTo>
                    <a:pt x="245" y="384"/>
                  </a:lnTo>
                  <a:lnTo>
                    <a:pt x="241" y="389"/>
                  </a:lnTo>
                  <a:lnTo>
                    <a:pt x="239" y="393"/>
                  </a:lnTo>
                  <a:lnTo>
                    <a:pt x="237" y="397"/>
                  </a:lnTo>
                  <a:lnTo>
                    <a:pt x="233" y="401"/>
                  </a:lnTo>
                  <a:lnTo>
                    <a:pt x="230" y="406"/>
                  </a:lnTo>
                  <a:lnTo>
                    <a:pt x="228" y="414"/>
                  </a:lnTo>
                  <a:lnTo>
                    <a:pt x="222" y="420"/>
                  </a:lnTo>
                  <a:lnTo>
                    <a:pt x="218" y="427"/>
                  </a:lnTo>
                  <a:lnTo>
                    <a:pt x="214" y="437"/>
                  </a:lnTo>
                  <a:lnTo>
                    <a:pt x="211" y="444"/>
                  </a:lnTo>
                  <a:lnTo>
                    <a:pt x="205" y="454"/>
                  </a:lnTo>
                  <a:lnTo>
                    <a:pt x="199" y="461"/>
                  </a:lnTo>
                  <a:lnTo>
                    <a:pt x="193" y="471"/>
                  </a:lnTo>
                  <a:lnTo>
                    <a:pt x="190" y="482"/>
                  </a:lnTo>
                  <a:lnTo>
                    <a:pt x="184" y="492"/>
                  </a:lnTo>
                  <a:lnTo>
                    <a:pt x="178" y="501"/>
                  </a:lnTo>
                  <a:lnTo>
                    <a:pt x="176" y="507"/>
                  </a:lnTo>
                  <a:lnTo>
                    <a:pt x="173" y="513"/>
                  </a:lnTo>
                  <a:lnTo>
                    <a:pt x="171" y="517"/>
                  </a:lnTo>
                  <a:lnTo>
                    <a:pt x="169" y="522"/>
                  </a:lnTo>
                  <a:lnTo>
                    <a:pt x="163" y="532"/>
                  </a:lnTo>
                  <a:lnTo>
                    <a:pt x="157" y="541"/>
                  </a:lnTo>
                  <a:lnTo>
                    <a:pt x="152" y="551"/>
                  </a:lnTo>
                  <a:lnTo>
                    <a:pt x="146" y="560"/>
                  </a:lnTo>
                  <a:lnTo>
                    <a:pt x="142" y="570"/>
                  </a:lnTo>
                  <a:lnTo>
                    <a:pt x="136" y="577"/>
                  </a:lnTo>
                  <a:lnTo>
                    <a:pt x="133" y="585"/>
                  </a:lnTo>
                  <a:lnTo>
                    <a:pt x="129" y="593"/>
                  </a:lnTo>
                  <a:lnTo>
                    <a:pt x="125" y="598"/>
                  </a:lnTo>
                  <a:lnTo>
                    <a:pt x="121" y="606"/>
                  </a:lnTo>
                  <a:lnTo>
                    <a:pt x="119" y="610"/>
                  </a:lnTo>
                  <a:lnTo>
                    <a:pt x="117" y="615"/>
                  </a:lnTo>
                  <a:lnTo>
                    <a:pt x="114" y="623"/>
                  </a:lnTo>
                  <a:lnTo>
                    <a:pt x="114" y="625"/>
                  </a:lnTo>
                  <a:lnTo>
                    <a:pt x="173" y="690"/>
                  </a:lnTo>
                  <a:lnTo>
                    <a:pt x="47" y="640"/>
                  </a:lnTo>
                  <a:lnTo>
                    <a:pt x="62" y="731"/>
                  </a:lnTo>
                  <a:lnTo>
                    <a:pt x="30" y="720"/>
                  </a:lnTo>
                  <a:lnTo>
                    <a:pt x="0" y="615"/>
                  </a:lnTo>
                  <a:lnTo>
                    <a:pt x="2" y="612"/>
                  </a:lnTo>
                  <a:lnTo>
                    <a:pt x="7" y="604"/>
                  </a:lnTo>
                  <a:lnTo>
                    <a:pt x="11" y="596"/>
                  </a:lnTo>
                  <a:lnTo>
                    <a:pt x="17" y="591"/>
                  </a:lnTo>
                  <a:lnTo>
                    <a:pt x="22" y="581"/>
                  </a:lnTo>
                  <a:lnTo>
                    <a:pt x="30" y="574"/>
                  </a:lnTo>
                  <a:lnTo>
                    <a:pt x="34" y="568"/>
                  </a:lnTo>
                  <a:lnTo>
                    <a:pt x="38" y="562"/>
                  </a:lnTo>
                  <a:lnTo>
                    <a:pt x="41" y="557"/>
                  </a:lnTo>
                  <a:lnTo>
                    <a:pt x="45" y="553"/>
                  </a:lnTo>
                  <a:lnTo>
                    <a:pt x="49" y="545"/>
                  </a:lnTo>
                  <a:lnTo>
                    <a:pt x="55" y="539"/>
                  </a:lnTo>
                  <a:lnTo>
                    <a:pt x="59" y="534"/>
                  </a:lnTo>
                  <a:lnTo>
                    <a:pt x="66" y="528"/>
                  </a:lnTo>
                  <a:lnTo>
                    <a:pt x="70" y="522"/>
                  </a:lnTo>
                  <a:lnTo>
                    <a:pt x="74" y="515"/>
                  </a:lnTo>
                  <a:lnTo>
                    <a:pt x="79" y="509"/>
                  </a:lnTo>
                  <a:lnTo>
                    <a:pt x="85" y="503"/>
                  </a:lnTo>
                  <a:lnTo>
                    <a:pt x="91" y="496"/>
                  </a:lnTo>
                  <a:lnTo>
                    <a:pt x="97" y="488"/>
                  </a:lnTo>
                  <a:lnTo>
                    <a:pt x="102" y="482"/>
                  </a:lnTo>
                  <a:lnTo>
                    <a:pt x="108" y="475"/>
                  </a:lnTo>
                  <a:lnTo>
                    <a:pt x="114" y="467"/>
                  </a:lnTo>
                  <a:lnTo>
                    <a:pt x="119" y="460"/>
                  </a:lnTo>
                  <a:lnTo>
                    <a:pt x="125" y="452"/>
                  </a:lnTo>
                  <a:lnTo>
                    <a:pt x="131" y="444"/>
                  </a:lnTo>
                  <a:lnTo>
                    <a:pt x="136" y="437"/>
                  </a:lnTo>
                  <a:lnTo>
                    <a:pt x="144" y="429"/>
                  </a:lnTo>
                  <a:lnTo>
                    <a:pt x="150" y="422"/>
                  </a:lnTo>
                  <a:lnTo>
                    <a:pt x="155" y="416"/>
                  </a:lnTo>
                  <a:lnTo>
                    <a:pt x="161" y="406"/>
                  </a:lnTo>
                  <a:lnTo>
                    <a:pt x="167" y="399"/>
                  </a:lnTo>
                  <a:lnTo>
                    <a:pt x="174" y="391"/>
                  </a:lnTo>
                  <a:lnTo>
                    <a:pt x="180" y="384"/>
                  </a:lnTo>
                  <a:lnTo>
                    <a:pt x="186" y="376"/>
                  </a:lnTo>
                  <a:lnTo>
                    <a:pt x="192" y="370"/>
                  </a:lnTo>
                  <a:lnTo>
                    <a:pt x="199" y="363"/>
                  </a:lnTo>
                  <a:lnTo>
                    <a:pt x="205" y="355"/>
                  </a:lnTo>
                  <a:lnTo>
                    <a:pt x="211" y="347"/>
                  </a:lnTo>
                  <a:lnTo>
                    <a:pt x="216" y="340"/>
                  </a:lnTo>
                  <a:lnTo>
                    <a:pt x="222" y="334"/>
                  </a:lnTo>
                  <a:lnTo>
                    <a:pt x="230" y="327"/>
                  </a:lnTo>
                  <a:lnTo>
                    <a:pt x="235" y="319"/>
                  </a:lnTo>
                  <a:lnTo>
                    <a:pt x="241" y="313"/>
                  </a:lnTo>
                  <a:lnTo>
                    <a:pt x="247" y="306"/>
                  </a:lnTo>
                  <a:lnTo>
                    <a:pt x="252" y="300"/>
                  </a:lnTo>
                  <a:lnTo>
                    <a:pt x="258" y="294"/>
                  </a:lnTo>
                  <a:lnTo>
                    <a:pt x="264" y="289"/>
                  </a:lnTo>
                  <a:lnTo>
                    <a:pt x="269" y="283"/>
                  </a:lnTo>
                  <a:lnTo>
                    <a:pt x="275" y="277"/>
                  </a:lnTo>
                  <a:lnTo>
                    <a:pt x="279" y="270"/>
                  </a:lnTo>
                  <a:lnTo>
                    <a:pt x="285" y="266"/>
                  </a:lnTo>
                  <a:lnTo>
                    <a:pt x="290" y="260"/>
                  </a:lnTo>
                  <a:lnTo>
                    <a:pt x="296" y="256"/>
                  </a:lnTo>
                  <a:lnTo>
                    <a:pt x="306" y="245"/>
                  </a:lnTo>
                  <a:lnTo>
                    <a:pt x="315" y="235"/>
                  </a:lnTo>
                  <a:lnTo>
                    <a:pt x="325" y="228"/>
                  </a:lnTo>
                  <a:lnTo>
                    <a:pt x="334" y="218"/>
                  </a:lnTo>
                  <a:lnTo>
                    <a:pt x="342" y="211"/>
                  </a:lnTo>
                  <a:lnTo>
                    <a:pt x="351" y="201"/>
                  </a:lnTo>
                  <a:lnTo>
                    <a:pt x="359" y="194"/>
                  </a:lnTo>
                  <a:lnTo>
                    <a:pt x="368" y="186"/>
                  </a:lnTo>
                  <a:lnTo>
                    <a:pt x="376" y="176"/>
                  </a:lnTo>
                  <a:lnTo>
                    <a:pt x="384" y="169"/>
                  </a:lnTo>
                  <a:lnTo>
                    <a:pt x="391" y="161"/>
                  </a:lnTo>
                  <a:lnTo>
                    <a:pt x="401" y="156"/>
                  </a:lnTo>
                  <a:lnTo>
                    <a:pt x="408" y="148"/>
                  </a:lnTo>
                  <a:lnTo>
                    <a:pt x="416" y="142"/>
                  </a:lnTo>
                  <a:lnTo>
                    <a:pt x="423" y="137"/>
                  </a:lnTo>
                  <a:lnTo>
                    <a:pt x="431" y="129"/>
                  </a:lnTo>
                  <a:lnTo>
                    <a:pt x="437" y="123"/>
                  </a:lnTo>
                  <a:lnTo>
                    <a:pt x="442" y="118"/>
                  </a:lnTo>
                  <a:lnTo>
                    <a:pt x="450" y="112"/>
                  </a:lnTo>
                  <a:lnTo>
                    <a:pt x="456" y="106"/>
                  </a:lnTo>
                  <a:lnTo>
                    <a:pt x="463" y="100"/>
                  </a:lnTo>
                  <a:lnTo>
                    <a:pt x="469" y="97"/>
                  </a:lnTo>
                  <a:lnTo>
                    <a:pt x="477" y="91"/>
                  </a:lnTo>
                  <a:lnTo>
                    <a:pt x="482" y="87"/>
                  </a:lnTo>
                  <a:lnTo>
                    <a:pt x="488" y="83"/>
                  </a:lnTo>
                  <a:lnTo>
                    <a:pt x="494" y="80"/>
                  </a:lnTo>
                  <a:lnTo>
                    <a:pt x="499" y="74"/>
                  </a:lnTo>
                  <a:lnTo>
                    <a:pt x="505" y="72"/>
                  </a:lnTo>
                  <a:lnTo>
                    <a:pt x="509" y="68"/>
                  </a:lnTo>
                  <a:lnTo>
                    <a:pt x="515" y="64"/>
                  </a:lnTo>
                  <a:lnTo>
                    <a:pt x="520" y="62"/>
                  </a:lnTo>
                  <a:lnTo>
                    <a:pt x="526" y="59"/>
                  </a:lnTo>
                  <a:lnTo>
                    <a:pt x="530" y="57"/>
                  </a:lnTo>
                  <a:lnTo>
                    <a:pt x="536" y="55"/>
                  </a:lnTo>
                  <a:lnTo>
                    <a:pt x="541" y="51"/>
                  </a:lnTo>
                  <a:lnTo>
                    <a:pt x="547" y="47"/>
                  </a:lnTo>
                  <a:lnTo>
                    <a:pt x="553" y="45"/>
                  </a:lnTo>
                  <a:lnTo>
                    <a:pt x="558" y="41"/>
                  </a:lnTo>
                  <a:lnTo>
                    <a:pt x="564" y="40"/>
                  </a:lnTo>
                  <a:lnTo>
                    <a:pt x="570" y="38"/>
                  </a:lnTo>
                  <a:lnTo>
                    <a:pt x="574" y="34"/>
                  </a:lnTo>
                  <a:lnTo>
                    <a:pt x="579" y="32"/>
                  </a:lnTo>
                  <a:lnTo>
                    <a:pt x="585" y="28"/>
                  </a:lnTo>
                  <a:lnTo>
                    <a:pt x="591" y="26"/>
                  </a:lnTo>
                  <a:lnTo>
                    <a:pt x="596" y="24"/>
                  </a:lnTo>
                  <a:lnTo>
                    <a:pt x="602" y="22"/>
                  </a:lnTo>
                  <a:lnTo>
                    <a:pt x="608" y="21"/>
                  </a:lnTo>
                  <a:lnTo>
                    <a:pt x="613" y="19"/>
                  </a:lnTo>
                  <a:lnTo>
                    <a:pt x="623" y="13"/>
                  </a:lnTo>
                  <a:lnTo>
                    <a:pt x="632" y="9"/>
                  </a:lnTo>
                  <a:lnTo>
                    <a:pt x="642" y="7"/>
                  </a:lnTo>
                  <a:lnTo>
                    <a:pt x="650" y="5"/>
                  </a:lnTo>
                  <a:lnTo>
                    <a:pt x="653" y="2"/>
                  </a:lnTo>
                  <a:lnTo>
                    <a:pt x="659" y="2"/>
                  </a:lnTo>
                  <a:lnTo>
                    <a:pt x="661" y="0"/>
                  </a:lnTo>
                  <a:lnTo>
                    <a:pt x="663" y="0"/>
                  </a:lnTo>
                  <a:lnTo>
                    <a:pt x="642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" name="Freeform 273"/>
            <p:cNvSpPr>
              <a:spLocks/>
            </p:cNvSpPr>
            <p:nvPr/>
          </p:nvSpPr>
          <p:spPr bwMode="auto">
            <a:xfrm>
              <a:off x="3421" y="2728"/>
              <a:ext cx="90" cy="167"/>
            </a:xfrm>
            <a:custGeom>
              <a:avLst/>
              <a:gdLst>
                <a:gd name="T0" fmla="*/ 90 w 180"/>
                <a:gd name="T1" fmla="*/ 0 h 332"/>
                <a:gd name="T2" fmla="*/ 84 w 180"/>
                <a:gd name="T3" fmla="*/ 167 h 332"/>
                <a:gd name="T4" fmla="*/ 7 w 180"/>
                <a:gd name="T5" fmla="*/ 98 h 332"/>
                <a:gd name="T6" fmla="*/ 0 w 180"/>
                <a:gd name="T7" fmla="*/ 69 h 332"/>
                <a:gd name="T8" fmla="*/ 71 w 180"/>
                <a:gd name="T9" fmla="*/ 73 h 332"/>
                <a:gd name="T10" fmla="*/ 68 w 180"/>
                <a:gd name="T11" fmla="*/ 34 h 332"/>
                <a:gd name="T12" fmla="*/ 90 w 180"/>
                <a:gd name="T13" fmla="*/ 0 h 332"/>
                <a:gd name="T14" fmla="*/ 90 w 180"/>
                <a:gd name="T15" fmla="*/ 0 h 3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0"/>
                <a:gd name="T25" fmla="*/ 0 h 332"/>
                <a:gd name="T26" fmla="*/ 180 w 180"/>
                <a:gd name="T27" fmla="*/ 332 h 3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0" h="332">
                  <a:moveTo>
                    <a:pt x="180" y="0"/>
                  </a:moveTo>
                  <a:lnTo>
                    <a:pt x="167" y="332"/>
                  </a:lnTo>
                  <a:lnTo>
                    <a:pt x="15" y="195"/>
                  </a:lnTo>
                  <a:lnTo>
                    <a:pt x="0" y="138"/>
                  </a:lnTo>
                  <a:lnTo>
                    <a:pt x="142" y="146"/>
                  </a:lnTo>
                  <a:lnTo>
                    <a:pt x="135" y="6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" name="Freeform 274"/>
            <p:cNvSpPr>
              <a:spLocks/>
            </p:cNvSpPr>
            <p:nvPr/>
          </p:nvSpPr>
          <p:spPr bwMode="auto">
            <a:xfrm>
              <a:off x="3438" y="2887"/>
              <a:ext cx="50" cy="154"/>
            </a:xfrm>
            <a:custGeom>
              <a:avLst/>
              <a:gdLst>
                <a:gd name="T0" fmla="*/ 50 w 101"/>
                <a:gd name="T1" fmla="*/ 0 h 308"/>
                <a:gd name="T2" fmla="*/ 49 w 101"/>
                <a:gd name="T3" fmla="*/ 51 h 308"/>
                <a:gd name="T4" fmla="*/ 0 w 101"/>
                <a:gd name="T5" fmla="*/ 154 h 308"/>
                <a:gd name="T6" fmla="*/ 10 w 101"/>
                <a:gd name="T7" fmla="*/ 54 h 308"/>
                <a:gd name="T8" fmla="*/ 10 w 101"/>
                <a:gd name="T9" fmla="*/ 55 h 308"/>
                <a:gd name="T10" fmla="*/ 13 w 101"/>
                <a:gd name="T11" fmla="*/ 56 h 308"/>
                <a:gd name="T12" fmla="*/ 15 w 101"/>
                <a:gd name="T13" fmla="*/ 56 h 308"/>
                <a:gd name="T14" fmla="*/ 18 w 101"/>
                <a:gd name="T15" fmla="*/ 55 h 308"/>
                <a:gd name="T16" fmla="*/ 21 w 101"/>
                <a:gd name="T17" fmla="*/ 54 h 308"/>
                <a:gd name="T18" fmla="*/ 24 w 101"/>
                <a:gd name="T19" fmla="*/ 51 h 308"/>
                <a:gd name="T20" fmla="*/ 26 w 101"/>
                <a:gd name="T21" fmla="*/ 48 h 308"/>
                <a:gd name="T22" fmla="*/ 28 w 101"/>
                <a:gd name="T23" fmla="*/ 45 h 308"/>
                <a:gd name="T24" fmla="*/ 30 w 101"/>
                <a:gd name="T25" fmla="*/ 42 h 308"/>
                <a:gd name="T26" fmla="*/ 32 w 101"/>
                <a:gd name="T27" fmla="*/ 39 h 308"/>
                <a:gd name="T28" fmla="*/ 34 w 101"/>
                <a:gd name="T29" fmla="*/ 34 h 308"/>
                <a:gd name="T30" fmla="*/ 37 w 101"/>
                <a:gd name="T31" fmla="*/ 30 h 308"/>
                <a:gd name="T32" fmla="*/ 39 w 101"/>
                <a:gd name="T33" fmla="*/ 25 h 308"/>
                <a:gd name="T34" fmla="*/ 41 w 101"/>
                <a:gd name="T35" fmla="*/ 22 h 308"/>
                <a:gd name="T36" fmla="*/ 42 w 101"/>
                <a:gd name="T37" fmla="*/ 17 h 308"/>
                <a:gd name="T38" fmla="*/ 43 w 101"/>
                <a:gd name="T39" fmla="*/ 13 h 308"/>
                <a:gd name="T40" fmla="*/ 45 w 101"/>
                <a:gd name="T41" fmla="*/ 10 h 308"/>
                <a:gd name="T42" fmla="*/ 47 w 101"/>
                <a:gd name="T43" fmla="*/ 6 h 308"/>
                <a:gd name="T44" fmla="*/ 48 w 101"/>
                <a:gd name="T45" fmla="*/ 3 h 308"/>
                <a:gd name="T46" fmla="*/ 49 w 101"/>
                <a:gd name="T47" fmla="*/ 1 h 308"/>
                <a:gd name="T48" fmla="*/ 49 w 101"/>
                <a:gd name="T49" fmla="*/ 0 h 308"/>
                <a:gd name="T50" fmla="*/ 50 w 101"/>
                <a:gd name="T51" fmla="*/ 0 h 308"/>
                <a:gd name="T52" fmla="*/ 50 w 101"/>
                <a:gd name="T53" fmla="*/ 0 h 30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1"/>
                <a:gd name="T82" fmla="*/ 0 h 308"/>
                <a:gd name="T83" fmla="*/ 101 w 101"/>
                <a:gd name="T84" fmla="*/ 308 h 30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1" h="308">
                  <a:moveTo>
                    <a:pt x="101" y="0"/>
                  </a:moveTo>
                  <a:lnTo>
                    <a:pt x="99" y="103"/>
                  </a:lnTo>
                  <a:lnTo>
                    <a:pt x="0" y="308"/>
                  </a:lnTo>
                  <a:lnTo>
                    <a:pt x="21" y="108"/>
                  </a:lnTo>
                  <a:lnTo>
                    <a:pt x="21" y="110"/>
                  </a:lnTo>
                  <a:lnTo>
                    <a:pt x="27" y="112"/>
                  </a:lnTo>
                  <a:lnTo>
                    <a:pt x="30" y="112"/>
                  </a:lnTo>
                  <a:lnTo>
                    <a:pt x="36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3" y="97"/>
                  </a:lnTo>
                  <a:lnTo>
                    <a:pt x="57" y="91"/>
                  </a:lnTo>
                  <a:lnTo>
                    <a:pt x="61" y="84"/>
                  </a:lnTo>
                  <a:lnTo>
                    <a:pt x="65" y="78"/>
                  </a:lnTo>
                  <a:lnTo>
                    <a:pt x="68" y="68"/>
                  </a:lnTo>
                  <a:lnTo>
                    <a:pt x="74" y="61"/>
                  </a:lnTo>
                  <a:lnTo>
                    <a:pt x="78" y="51"/>
                  </a:lnTo>
                  <a:lnTo>
                    <a:pt x="82" y="44"/>
                  </a:lnTo>
                  <a:lnTo>
                    <a:pt x="85" y="34"/>
                  </a:lnTo>
                  <a:lnTo>
                    <a:pt x="87" y="27"/>
                  </a:lnTo>
                  <a:lnTo>
                    <a:pt x="91" y="19"/>
                  </a:lnTo>
                  <a:lnTo>
                    <a:pt x="95" y="13"/>
                  </a:lnTo>
                  <a:lnTo>
                    <a:pt x="97" y="6"/>
                  </a:lnTo>
                  <a:lnTo>
                    <a:pt x="99" y="2"/>
                  </a:lnTo>
                  <a:lnTo>
                    <a:pt x="99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" name="Freeform 275"/>
            <p:cNvSpPr>
              <a:spLocks/>
            </p:cNvSpPr>
            <p:nvPr/>
          </p:nvSpPr>
          <p:spPr bwMode="auto">
            <a:xfrm>
              <a:off x="3348" y="2837"/>
              <a:ext cx="121" cy="46"/>
            </a:xfrm>
            <a:custGeom>
              <a:avLst/>
              <a:gdLst>
                <a:gd name="T0" fmla="*/ 9 w 244"/>
                <a:gd name="T1" fmla="*/ 5 h 93"/>
                <a:gd name="T2" fmla="*/ 16 w 244"/>
                <a:gd name="T3" fmla="*/ 3 h 93"/>
                <a:gd name="T4" fmla="*/ 24 w 244"/>
                <a:gd name="T5" fmla="*/ 2 h 93"/>
                <a:gd name="T6" fmla="*/ 32 w 244"/>
                <a:gd name="T7" fmla="*/ 1 h 93"/>
                <a:gd name="T8" fmla="*/ 40 w 244"/>
                <a:gd name="T9" fmla="*/ 0 h 93"/>
                <a:gd name="T10" fmla="*/ 46 w 244"/>
                <a:gd name="T11" fmla="*/ 0 h 93"/>
                <a:gd name="T12" fmla="*/ 50 w 244"/>
                <a:gd name="T13" fmla="*/ 0 h 93"/>
                <a:gd name="T14" fmla="*/ 56 w 244"/>
                <a:gd name="T15" fmla="*/ 0 h 93"/>
                <a:gd name="T16" fmla="*/ 61 w 244"/>
                <a:gd name="T17" fmla="*/ 1 h 93"/>
                <a:gd name="T18" fmla="*/ 66 w 244"/>
                <a:gd name="T19" fmla="*/ 2 h 93"/>
                <a:gd name="T20" fmla="*/ 74 w 244"/>
                <a:gd name="T21" fmla="*/ 4 h 93"/>
                <a:gd name="T22" fmla="*/ 84 w 244"/>
                <a:gd name="T23" fmla="*/ 8 h 93"/>
                <a:gd name="T24" fmla="*/ 93 w 244"/>
                <a:gd name="T25" fmla="*/ 15 h 93"/>
                <a:gd name="T26" fmla="*/ 101 w 244"/>
                <a:gd name="T27" fmla="*/ 23 h 93"/>
                <a:gd name="T28" fmla="*/ 108 w 244"/>
                <a:gd name="T29" fmla="*/ 30 h 93"/>
                <a:gd name="T30" fmla="*/ 113 w 244"/>
                <a:gd name="T31" fmla="*/ 37 h 93"/>
                <a:gd name="T32" fmla="*/ 117 w 244"/>
                <a:gd name="T33" fmla="*/ 43 h 93"/>
                <a:gd name="T34" fmla="*/ 120 w 244"/>
                <a:gd name="T35" fmla="*/ 46 h 93"/>
                <a:gd name="T36" fmla="*/ 120 w 244"/>
                <a:gd name="T37" fmla="*/ 46 h 93"/>
                <a:gd name="T38" fmla="*/ 114 w 244"/>
                <a:gd name="T39" fmla="*/ 41 h 93"/>
                <a:gd name="T40" fmla="*/ 110 w 244"/>
                <a:gd name="T41" fmla="*/ 37 h 93"/>
                <a:gd name="T42" fmla="*/ 104 w 244"/>
                <a:gd name="T43" fmla="*/ 32 h 93"/>
                <a:gd name="T44" fmla="*/ 95 w 244"/>
                <a:gd name="T45" fmla="*/ 27 h 93"/>
                <a:gd name="T46" fmla="*/ 88 w 244"/>
                <a:gd name="T47" fmla="*/ 25 h 93"/>
                <a:gd name="T48" fmla="*/ 82 w 244"/>
                <a:gd name="T49" fmla="*/ 23 h 93"/>
                <a:gd name="T50" fmla="*/ 75 w 244"/>
                <a:gd name="T51" fmla="*/ 21 h 93"/>
                <a:gd name="T52" fmla="*/ 70 w 244"/>
                <a:gd name="T53" fmla="*/ 20 h 93"/>
                <a:gd name="T54" fmla="*/ 63 w 244"/>
                <a:gd name="T55" fmla="*/ 19 h 93"/>
                <a:gd name="T56" fmla="*/ 57 w 244"/>
                <a:gd name="T57" fmla="*/ 18 h 93"/>
                <a:gd name="T58" fmla="*/ 50 w 244"/>
                <a:gd name="T59" fmla="*/ 18 h 93"/>
                <a:gd name="T60" fmla="*/ 45 w 244"/>
                <a:gd name="T61" fmla="*/ 17 h 93"/>
                <a:gd name="T62" fmla="*/ 38 w 244"/>
                <a:gd name="T63" fmla="*/ 16 h 93"/>
                <a:gd name="T64" fmla="*/ 32 w 244"/>
                <a:gd name="T65" fmla="*/ 16 h 93"/>
                <a:gd name="T66" fmla="*/ 27 w 244"/>
                <a:gd name="T67" fmla="*/ 15 h 93"/>
                <a:gd name="T68" fmla="*/ 22 w 244"/>
                <a:gd name="T69" fmla="*/ 15 h 93"/>
                <a:gd name="T70" fmla="*/ 15 w 244"/>
                <a:gd name="T71" fmla="*/ 15 h 93"/>
                <a:gd name="T72" fmla="*/ 8 w 244"/>
                <a:gd name="T73" fmla="*/ 14 h 93"/>
                <a:gd name="T74" fmla="*/ 1 w 244"/>
                <a:gd name="T75" fmla="*/ 14 h 93"/>
                <a:gd name="T76" fmla="*/ 9 w 244"/>
                <a:gd name="T77" fmla="*/ 6 h 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44"/>
                <a:gd name="T118" fmla="*/ 0 h 93"/>
                <a:gd name="T119" fmla="*/ 244 w 244"/>
                <a:gd name="T120" fmla="*/ 93 h 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44" h="93">
                  <a:moveTo>
                    <a:pt x="18" y="12"/>
                  </a:moveTo>
                  <a:lnTo>
                    <a:pt x="19" y="10"/>
                  </a:lnTo>
                  <a:lnTo>
                    <a:pt x="27" y="8"/>
                  </a:lnTo>
                  <a:lnTo>
                    <a:pt x="33" y="6"/>
                  </a:lnTo>
                  <a:lnTo>
                    <a:pt x="40" y="4"/>
                  </a:lnTo>
                  <a:lnTo>
                    <a:pt x="48" y="4"/>
                  </a:lnTo>
                  <a:lnTo>
                    <a:pt x="57" y="4"/>
                  </a:lnTo>
                  <a:lnTo>
                    <a:pt x="65" y="2"/>
                  </a:lnTo>
                  <a:lnTo>
                    <a:pt x="75" y="0"/>
                  </a:lnTo>
                  <a:lnTo>
                    <a:pt x="80" y="0"/>
                  </a:lnTo>
                  <a:lnTo>
                    <a:pt x="84" y="0"/>
                  </a:lnTo>
                  <a:lnTo>
                    <a:pt x="92" y="0"/>
                  </a:lnTo>
                  <a:lnTo>
                    <a:pt x="97" y="0"/>
                  </a:lnTo>
                  <a:lnTo>
                    <a:pt x="101" y="0"/>
                  </a:lnTo>
                  <a:lnTo>
                    <a:pt x="107" y="0"/>
                  </a:lnTo>
                  <a:lnTo>
                    <a:pt x="113" y="0"/>
                  </a:lnTo>
                  <a:lnTo>
                    <a:pt x="118" y="2"/>
                  </a:lnTo>
                  <a:lnTo>
                    <a:pt x="122" y="2"/>
                  </a:lnTo>
                  <a:lnTo>
                    <a:pt x="128" y="4"/>
                  </a:lnTo>
                  <a:lnTo>
                    <a:pt x="133" y="4"/>
                  </a:lnTo>
                  <a:lnTo>
                    <a:pt x="139" y="6"/>
                  </a:lnTo>
                  <a:lnTo>
                    <a:pt x="149" y="8"/>
                  </a:lnTo>
                  <a:lnTo>
                    <a:pt x="158" y="14"/>
                  </a:lnTo>
                  <a:lnTo>
                    <a:pt x="170" y="17"/>
                  </a:lnTo>
                  <a:lnTo>
                    <a:pt x="179" y="25"/>
                  </a:lnTo>
                  <a:lnTo>
                    <a:pt x="187" y="31"/>
                  </a:lnTo>
                  <a:lnTo>
                    <a:pt x="196" y="38"/>
                  </a:lnTo>
                  <a:lnTo>
                    <a:pt x="204" y="46"/>
                  </a:lnTo>
                  <a:lnTo>
                    <a:pt x="211" y="54"/>
                  </a:lnTo>
                  <a:lnTo>
                    <a:pt x="217" y="61"/>
                  </a:lnTo>
                  <a:lnTo>
                    <a:pt x="223" y="67"/>
                  </a:lnTo>
                  <a:lnTo>
                    <a:pt x="228" y="74"/>
                  </a:lnTo>
                  <a:lnTo>
                    <a:pt x="234" y="82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2" y="92"/>
                  </a:lnTo>
                  <a:lnTo>
                    <a:pt x="244" y="93"/>
                  </a:lnTo>
                  <a:lnTo>
                    <a:pt x="242" y="92"/>
                  </a:lnTo>
                  <a:lnTo>
                    <a:pt x="236" y="86"/>
                  </a:lnTo>
                  <a:lnTo>
                    <a:pt x="230" y="82"/>
                  </a:lnTo>
                  <a:lnTo>
                    <a:pt x="227" y="78"/>
                  </a:lnTo>
                  <a:lnTo>
                    <a:pt x="221" y="74"/>
                  </a:lnTo>
                  <a:lnTo>
                    <a:pt x="217" y="71"/>
                  </a:lnTo>
                  <a:lnTo>
                    <a:pt x="209" y="65"/>
                  </a:lnTo>
                  <a:lnTo>
                    <a:pt x="202" y="61"/>
                  </a:lnTo>
                  <a:lnTo>
                    <a:pt x="192" y="55"/>
                  </a:lnTo>
                  <a:lnTo>
                    <a:pt x="183" y="52"/>
                  </a:lnTo>
                  <a:lnTo>
                    <a:pt x="177" y="50"/>
                  </a:lnTo>
                  <a:lnTo>
                    <a:pt x="171" y="48"/>
                  </a:lnTo>
                  <a:lnTo>
                    <a:pt x="166" y="46"/>
                  </a:lnTo>
                  <a:lnTo>
                    <a:pt x="160" y="44"/>
                  </a:lnTo>
                  <a:lnTo>
                    <a:pt x="152" y="42"/>
                  </a:lnTo>
                  <a:lnTo>
                    <a:pt x="147" y="42"/>
                  </a:lnTo>
                  <a:lnTo>
                    <a:pt x="141" y="40"/>
                  </a:lnTo>
                  <a:lnTo>
                    <a:pt x="135" y="40"/>
                  </a:lnTo>
                  <a:lnTo>
                    <a:pt x="128" y="38"/>
                  </a:lnTo>
                  <a:lnTo>
                    <a:pt x="120" y="38"/>
                  </a:lnTo>
                  <a:lnTo>
                    <a:pt x="114" y="36"/>
                  </a:lnTo>
                  <a:lnTo>
                    <a:pt x="107" y="36"/>
                  </a:lnTo>
                  <a:lnTo>
                    <a:pt x="101" y="36"/>
                  </a:lnTo>
                  <a:lnTo>
                    <a:pt x="95" y="35"/>
                  </a:lnTo>
                  <a:lnTo>
                    <a:pt x="90" y="35"/>
                  </a:lnTo>
                  <a:lnTo>
                    <a:pt x="84" y="35"/>
                  </a:lnTo>
                  <a:lnTo>
                    <a:pt x="76" y="33"/>
                  </a:lnTo>
                  <a:lnTo>
                    <a:pt x="71" y="33"/>
                  </a:lnTo>
                  <a:lnTo>
                    <a:pt x="65" y="33"/>
                  </a:lnTo>
                  <a:lnTo>
                    <a:pt x="59" y="33"/>
                  </a:lnTo>
                  <a:lnTo>
                    <a:pt x="54" y="31"/>
                  </a:lnTo>
                  <a:lnTo>
                    <a:pt x="48" y="31"/>
                  </a:lnTo>
                  <a:lnTo>
                    <a:pt x="44" y="31"/>
                  </a:lnTo>
                  <a:lnTo>
                    <a:pt x="40" y="31"/>
                  </a:lnTo>
                  <a:lnTo>
                    <a:pt x="31" y="31"/>
                  </a:lnTo>
                  <a:lnTo>
                    <a:pt x="23" y="29"/>
                  </a:lnTo>
                  <a:lnTo>
                    <a:pt x="16" y="29"/>
                  </a:lnTo>
                  <a:lnTo>
                    <a:pt x="12" y="29"/>
                  </a:lnTo>
                  <a:lnTo>
                    <a:pt x="2" y="29"/>
                  </a:lnTo>
                  <a:lnTo>
                    <a:pt x="0" y="29"/>
                  </a:lnTo>
                  <a:lnTo>
                    <a:pt x="18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" name="Freeform 276"/>
            <p:cNvSpPr>
              <a:spLocks/>
            </p:cNvSpPr>
            <p:nvPr/>
          </p:nvSpPr>
          <p:spPr bwMode="auto">
            <a:xfrm>
              <a:off x="3310" y="2757"/>
              <a:ext cx="98" cy="29"/>
            </a:xfrm>
            <a:custGeom>
              <a:avLst/>
              <a:gdLst>
                <a:gd name="T0" fmla="*/ 1 w 196"/>
                <a:gd name="T1" fmla="*/ 10 h 59"/>
                <a:gd name="T2" fmla="*/ 6 w 196"/>
                <a:gd name="T3" fmla="*/ 7 h 59"/>
                <a:gd name="T4" fmla="*/ 11 w 196"/>
                <a:gd name="T5" fmla="*/ 5 h 59"/>
                <a:gd name="T6" fmla="*/ 17 w 196"/>
                <a:gd name="T7" fmla="*/ 3 h 59"/>
                <a:gd name="T8" fmla="*/ 22 w 196"/>
                <a:gd name="T9" fmla="*/ 1 h 59"/>
                <a:gd name="T10" fmla="*/ 28 w 196"/>
                <a:gd name="T11" fmla="*/ 1 h 59"/>
                <a:gd name="T12" fmla="*/ 34 w 196"/>
                <a:gd name="T13" fmla="*/ 0 h 59"/>
                <a:gd name="T14" fmla="*/ 38 w 196"/>
                <a:gd name="T15" fmla="*/ 0 h 59"/>
                <a:gd name="T16" fmla="*/ 47 w 196"/>
                <a:gd name="T17" fmla="*/ 1 h 59"/>
                <a:gd name="T18" fmla="*/ 56 w 196"/>
                <a:gd name="T19" fmla="*/ 6 h 59"/>
                <a:gd name="T20" fmla="*/ 64 w 196"/>
                <a:gd name="T21" fmla="*/ 10 h 59"/>
                <a:gd name="T22" fmla="*/ 69 w 196"/>
                <a:gd name="T23" fmla="*/ 13 h 59"/>
                <a:gd name="T24" fmla="*/ 76 w 196"/>
                <a:gd name="T25" fmla="*/ 17 h 59"/>
                <a:gd name="T26" fmla="*/ 86 w 196"/>
                <a:gd name="T27" fmla="*/ 21 h 59"/>
                <a:gd name="T28" fmla="*/ 93 w 196"/>
                <a:gd name="T29" fmla="*/ 25 h 59"/>
                <a:gd name="T30" fmla="*/ 97 w 196"/>
                <a:gd name="T31" fmla="*/ 28 h 59"/>
                <a:gd name="T32" fmla="*/ 97 w 196"/>
                <a:gd name="T33" fmla="*/ 28 h 59"/>
                <a:gd name="T34" fmla="*/ 94 w 196"/>
                <a:gd name="T35" fmla="*/ 27 h 59"/>
                <a:gd name="T36" fmla="*/ 88 w 196"/>
                <a:gd name="T37" fmla="*/ 26 h 59"/>
                <a:gd name="T38" fmla="*/ 79 w 196"/>
                <a:gd name="T39" fmla="*/ 24 h 59"/>
                <a:gd name="T40" fmla="*/ 70 w 196"/>
                <a:gd name="T41" fmla="*/ 22 h 59"/>
                <a:gd name="T42" fmla="*/ 60 w 196"/>
                <a:gd name="T43" fmla="*/ 20 h 59"/>
                <a:gd name="T44" fmla="*/ 51 w 196"/>
                <a:gd name="T45" fmla="*/ 20 h 59"/>
                <a:gd name="T46" fmla="*/ 44 w 196"/>
                <a:gd name="T47" fmla="*/ 19 h 59"/>
                <a:gd name="T48" fmla="*/ 38 w 196"/>
                <a:gd name="T49" fmla="*/ 18 h 59"/>
                <a:gd name="T50" fmla="*/ 31 w 196"/>
                <a:gd name="T51" fmla="*/ 17 h 59"/>
                <a:gd name="T52" fmla="*/ 25 w 196"/>
                <a:gd name="T53" fmla="*/ 15 h 59"/>
                <a:gd name="T54" fmla="*/ 19 w 196"/>
                <a:gd name="T55" fmla="*/ 14 h 59"/>
                <a:gd name="T56" fmla="*/ 12 w 196"/>
                <a:gd name="T57" fmla="*/ 13 h 59"/>
                <a:gd name="T58" fmla="*/ 7 w 196"/>
                <a:gd name="T59" fmla="*/ 12 h 59"/>
                <a:gd name="T60" fmla="*/ 1 w 196"/>
                <a:gd name="T61" fmla="*/ 11 h 59"/>
                <a:gd name="T62" fmla="*/ 0 w 196"/>
                <a:gd name="T63" fmla="*/ 11 h 5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96"/>
                <a:gd name="T97" fmla="*/ 0 h 59"/>
                <a:gd name="T98" fmla="*/ 196 w 196"/>
                <a:gd name="T99" fmla="*/ 59 h 5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96" h="59">
                  <a:moveTo>
                    <a:pt x="0" y="22"/>
                  </a:moveTo>
                  <a:lnTo>
                    <a:pt x="2" y="21"/>
                  </a:lnTo>
                  <a:lnTo>
                    <a:pt x="8" y="19"/>
                  </a:lnTo>
                  <a:lnTo>
                    <a:pt x="12" y="15"/>
                  </a:lnTo>
                  <a:lnTo>
                    <a:pt x="16" y="13"/>
                  </a:lnTo>
                  <a:lnTo>
                    <a:pt x="21" y="11"/>
                  </a:lnTo>
                  <a:lnTo>
                    <a:pt x="27" y="11"/>
                  </a:lnTo>
                  <a:lnTo>
                    <a:pt x="33" y="7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3"/>
                  </a:lnTo>
                  <a:lnTo>
                    <a:pt x="56" y="2"/>
                  </a:lnTo>
                  <a:lnTo>
                    <a:pt x="61" y="0"/>
                  </a:lnTo>
                  <a:lnTo>
                    <a:pt x="67" y="0"/>
                  </a:lnTo>
                  <a:lnTo>
                    <a:pt x="73" y="0"/>
                  </a:lnTo>
                  <a:lnTo>
                    <a:pt x="76" y="0"/>
                  </a:lnTo>
                  <a:lnTo>
                    <a:pt x="86" y="2"/>
                  </a:lnTo>
                  <a:lnTo>
                    <a:pt x="94" y="3"/>
                  </a:lnTo>
                  <a:lnTo>
                    <a:pt x="103" y="9"/>
                  </a:lnTo>
                  <a:lnTo>
                    <a:pt x="113" y="13"/>
                  </a:lnTo>
                  <a:lnTo>
                    <a:pt x="122" y="19"/>
                  </a:lnTo>
                  <a:lnTo>
                    <a:pt x="128" y="21"/>
                  </a:lnTo>
                  <a:lnTo>
                    <a:pt x="133" y="24"/>
                  </a:lnTo>
                  <a:lnTo>
                    <a:pt x="137" y="26"/>
                  </a:lnTo>
                  <a:lnTo>
                    <a:pt x="143" y="30"/>
                  </a:lnTo>
                  <a:lnTo>
                    <a:pt x="152" y="34"/>
                  </a:lnTo>
                  <a:lnTo>
                    <a:pt x="162" y="40"/>
                  </a:lnTo>
                  <a:lnTo>
                    <a:pt x="171" y="43"/>
                  </a:lnTo>
                  <a:lnTo>
                    <a:pt x="179" y="49"/>
                  </a:lnTo>
                  <a:lnTo>
                    <a:pt x="185" y="51"/>
                  </a:lnTo>
                  <a:lnTo>
                    <a:pt x="190" y="55"/>
                  </a:lnTo>
                  <a:lnTo>
                    <a:pt x="194" y="57"/>
                  </a:lnTo>
                  <a:lnTo>
                    <a:pt x="196" y="59"/>
                  </a:lnTo>
                  <a:lnTo>
                    <a:pt x="194" y="57"/>
                  </a:lnTo>
                  <a:lnTo>
                    <a:pt x="190" y="57"/>
                  </a:lnTo>
                  <a:lnTo>
                    <a:pt x="187" y="55"/>
                  </a:lnTo>
                  <a:lnTo>
                    <a:pt x="181" y="55"/>
                  </a:lnTo>
                  <a:lnTo>
                    <a:pt x="175" y="53"/>
                  </a:lnTo>
                  <a:lnTo>
                    <a:pt x="168" y="51"/>
                  </a:lnTo>
                  <a:lnTo>
                    <a:pt x="158" y="49"/>
                  </a:lnTo>
                  <a:lnTo>
                    <a:pt x="149" y="49"/>
                  </a:lnTo>
                  <a:lnTo>
                    <a:pt x="139" y="45"/>
                  </a:lnTo>
                  <a:lnTo>
                    <a:pt x="130" y="43"/>
                  </a:lnTo>
                  <a:lnTo>
                    <a:pt x="120" y="41"/>
                  </a:lnTo>
                  <a:lnTo>
                    <a:pt x="113" y="41"/>
                  </a:lnTo>
                  <a:lnTo>
                    <a:pt x="103" y="40"/>
                  </a:lnTo>
                  <a:lnTo>
                    <a:pt x="95" y="38"/>
                  </a:lnTo>
                  <a:lnTo>
                    <a:pt x="88" y="38"/>
                  </a:lnTo>
                  <a:lnTo>
                    <a:pt x="84" y="38"/>
                  </a:lnTo>
                  <a:lnTo>
                    <a:pt x="76" y="36"/>
                  </a:lnTo>
                  <a:lnTo>
                    <a:pt x="71" y="34"/>
                  </a:lnTo>
                  <a:lnTo>
                    <a:pt x="63" y="34"/>
                  </a:lnTo>
                  <a:lnTo>
                    <a:pt x="57" y="32"/>
                  </a:lnTo>
                  <a:lnTo>
                    <a:pt x="50" y="30"/>
                  </a:lnTo>
                  <a:lnTo>
                    <a:pt x="44" y="30"/>
                  </a:lnTo>
                  <a:lnTo>
                    <a:pt x="37" y="28"/>
                  </a:lnTo>
                  <a:lnTo>
                    <a:pt x="31" y="28"/>
                  </a:lnTo>
                  <a:lnTo>
                    <a:pt x="25" y="26"/>
                  </a:lnTo>
                  <a:lnTo>
                    <a:pt x="19" y="24"/>
                  </a:lnTo>
                  <a:lnTo>
                    <a:pt x="14" y="24"/>
                  </a:lnTo>
                  <a:lnTo>
                    <a:pt x="10" y="22"/>
                  </a:lnTo>
                  <a:lnTo>
                    <a:pt x="2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" name="Freeform 277"/>
            <p:cNvSpPr>
              <a:spLocks/>
            </p:cNvSpPr>
            <p:nvPr/>
          </p:nvSpPr>
          <p:spPr bwMode="auto">
            <a:xfrm>
              <a:off x="3283" y="2764"/>
              <a:ext cx="65" cy="147"/>
            </a:xfrm>
            <a:custGeom>
              <a:avLst/>
              <a:gdLst>
                <a:gd name="T0" fmla="*/ 21 w 129"/>
                <a:gd name="T1" fmla="*/ 0 h 293"/>
                <a:gd name="T2" fmla="*/ 21 w 129"/>
                <a:gd name="T3" fmla="*/ 4 h 293"/>
                <a:gd name="T4" fmla="*/ 21 w 129"/>
                <a:gd name="T5" fmla="*/ 10 h 293"/>
                <a:gd name="T6" fmla="*/ 24 w 129"/>
                <a:gd name="T7" fmla="*/ 15 h 293"/>
                <a:gd name="T8" fmla="*/ 29 w 129"/>
                <a:gd name="T9" fmla="*/ 20 h 293"/>
                <a:gd name="T10" fmla="*/ 36 w 129"/>
                <a:gd name="T11" fmla="*/ 20 h 293"/>
                <a:gd name="T12" fmla="*/ 43 w 129"/>
                <a:gd name="T13" fmla="*/ 20 h 293"/>
                <a:gd name="T14" fmla="*/ 50 w 129"/>
                <a:gd name="T15" fmla="*/ 20 h 293"/>
                <a:gd name="T16" fmla="*/ 56 w 129"/>
                <a:gd name="T17" fmla="*/ 19 h 293"/>
                <a:gd name="T18" fmla="*/ 63 w 129"/>
                <a:gd name="T19" fmla="*/ 18 h 293"/>
                <a:gd name="T20" fmla="*/ 24 w 129"/>
                <a:gd name="T21" fmla="*/ 57 h 293"/>
                <a:gd name="T22" fmla="*/ 4 w 129"/>
                <a:gd name="T23" fmla="*/ 147 h 293"/>
                <a:gd name="T24" fmla="*/ 4 w 129"/>
                <a:gd name="T25" fmla="*/ 142 h 293"/>
                <a:gd name="T26" fmla="*/ 3 w 129"/>
                <a:gd name="T27" fmla="*/ 136 h 293"/>
                <a:gd name="T28" fmla="*/ 3 w 129"/>
                <a:gd name="T29" fmla="*/ 130 h 293"/>
                <a:gd name="T30" fmla="*/ 3 w 129"/>
                <a:gd name="T31" fmla="*/ 122 h 293"/>
                <a:gd name="T32" fmla="*/ 2 w 129"/>
                <a:gd name="T33" fmla="*/ 113 h 293"/>
                <a:gd name="T34" fmla="*/ 2 w 129"/>
                <a:gd name="T35" fmla="*/ 104 h 293"/>
                <a:gd name="T36" fmla="*/ 2 w 129"/>
                <a:gd name="T37" fmla="*/ 94 h 293"/>
                <a:gd name="T38" fmla="*/ 1 w 129"/>
                <a:gd name="T39" fmla="*/ 89 h 293"/>
                <a:gd name="T40" fmla="*/ 1 w 129"/>
                <a:gd name="T41" fmla="*/ 84 h 293"/>
                <a:gd name="T42" fmla="*/ 1 w 129"/>
                <a:gd name="T43" fmla="*/ 73 h 293"/>
                <a:gd name="T44" fmla="*/ 0 w 129"/>
                <a:gd name="T45" fmla="*/ 63 h 293"/>
                <a:gd name="T46" fmla="*/ 0 w 129"/>
                <a:gd name="T47" fmla="*/ 54 h 293"/>
                <a:gd name="T48" fmla="*/ 0 w 129"/>
                <a:gd name="T49" fmla="*/ 46 h 293"/>
                <a:gd name="T50" fmla="*/ 0 w 129"/>
                <a:gd name="T51" fmla="*/ 39 h 293"/>
                <a:gd name="T52" fmla="*/ 0 w 129"/>
                <a:gd name="T53" fmla="*/ 32 h 293"/>
                <a:gd name="T54" fmla="*/ 1 w 129"/>
                <a:gd name="T55" fmla="*/ 30 h 293"/>
                <a:gd name="T56" fmla="*/ 2 w 129"/>
                <a:gd name="T57" fmla="*/ 23 h 293"/>
                <a:gd name="T58" fmla="*/ 5 w 129"/>
                <a:gd name="T59" fmla="*/ 18 h 293"/>
                <a:gd name="T60" fmla="*/ 12 w 129"/>
                <a:gd name="T61" fmla="*/ 9 h 293"/>
                <a:gd name="T62" fmla="*/ 18 w 129"/>
                <a:gd name="T63" fmla="*/ 2 h 293"/>
                <a:gd name="T64" fmla="*/ 21 w 129"/>
                <a:gd name="T65" fmla="*/ 0 h 29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9"/>
                <a:gd name="T100" fmla="*/ 0 h 293"/>
                <a:gd name="T101" fmla="*/ 129 w 129"/>
                <a:gd name="T102" fmla="*/ 293 h 29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9" h="293">
                  <a:moveTo>
                    <a:pt x="42" y="0"/>
                  </a:moveTo>
                  <a:lnTo>
                    <a:pt x="42" y="0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2" y="13"/>
                  </a:lnTo>
                  <a:lnTo>
                    <a:pt x="42" y="19"/>
                  </a:lnTo>
                  <a:lnTo>
                    <a:pt x="46" y="25"/>
                  </a:lnTo>
                  <a:lnTo>
                    <a:pt x="48" y="30"/>
                  </a:lnTo>
                  <a:lnTo>
                    <a:pt x="52" y="36"/>
                  </a:lnTo>
                  <a:lnTo>
                    <a:pt x="57" y="40"/>
                  </a:lnTo>
                  <a:lnTo>
                    <a:pt x="67" y="42"/>
                  </a:lnTo>
                  <a:lnTo>
                    <a:pt x="72" y="40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93" y="40"/>
                  </a:lnTo>
                  <a:lnTo>
                    <a:pt x="99" y="40"/>
                  </a:lnTo>
                  <a:lnTo>
                    <a:pt x="107" y="38"/>
                  </a:lnTo>
                  <a:lnTo>
                    <a:pt x="112" y="38"/>
                  </a:lnTo>
                  <a:lnTo>
                    <a:pt x="118" y="38"/>
                  </a:lnTo>
                  <a:lnTo>
                    <a:pt x="126" y="36"/>
                  </a:lnTo>
                  <a:lnTo>
                    <a:pt x="129" y="36"/>
                  </a:lnTo>
                  <a:lnTo>
                    <a:pt x="48" y="114"/>
                  </a:lnTo>
                  <a:lnTo>
                    <a:pt x="59" y="256"/>
                  </a:lnTo>
                  <a:lnTo>
                    <a:pt x="8" y="293"/>
                  </a:lnTo>
                  <a:lnTo>
                    <a:pt x="8" y="289"/>
                  </a:lnTo>
                  <a:lnTo>
                    <a:pt x="8" y="283"/>
                  </a:lnTo>
                  <a:lnTo>
                    <a:pt x="6" y="277"/>
                  </a:lnTo>
                  <a:lnTo>
                    <a:pt x="6" y="272"/>
                  </a:lnTo>
                  <a:lnTo>
                    <a:pt x="6" y="266"/>
                  </a:lnTo>
                  <a:lnTo>
                    <a:pt x="6" y="260"/>
                  </a:lnTo>
                  <a:lnTo>
                    <a:pt x="6" y="251"/>
                  </a:lnTo>
                  <a:lnTo>
                    <a:pt x="6" y="243"/>
                  </a:lnTo>
                  <a:lnTo>
                    <a:pt x="4" y="236"/>
                  </a:lnTo>
                  <a:lnTo>
                    <a:pt x="4" y="226"/>
                  </a:lnTo>
                  <a:lnTo>
                    <a:pt x="4" y="217"/>
                  </a:lnTo>
                  <a:lnTo>
                    <a:pt x="4" y="207"/>
                  </a:lnTo>
                  <a:lnTo>
                    <a:pt x="4" y="198"/>
                  </a:lnTo>
                  <a:lnTo>
                    <a:pt x="4" y="188"/>
                  </a:lnTo>
                  <a:lnTo>
                    <a:pt x="2" y="182"/>
                  </a:lnTo>
                  <a:lnTo>
                    <a:pt x="2" y="177"/>
                  </a:lnTo>
                  <a:lnTo>
                    <a:pt x="2" y="171"/>
                  </a:lnTo>
                  <a:lnTo>
                    <a:pt x="2" y="167"/>
                  </a:lnTo>
                  <a:lnTo>
                    <a:pt x="2" y="156"/>
                  </a:lnTo>
                  <a:lnTo>
                    <a:pt x="2" y="146"/>
                  </a:lnTo>
                  <a:lnTo>
                    <a:pt x="0" y="135"/>
                  </a:lnTo>
                  <a:lnTo>
                    <a:pt x="0" y="125"/>
                  </a:lnTo>
                  <a:lnTo>
                    <a:pt x="0" y="118"/>
                  </a:lnTo>
                  <a:lnTo>
                    <a:pt x="0" y="108"/>
                  </a:lnTo>
                  <a:lnTo>
                    <a:pt x="0" y="99"/>
                  </a:lnTo>
                  <a:lnTo>
                    <a:pt x="0" y="91"/>
                  </a:lnTo>
                  <a:lnTo>
                    <a:pt x="0" y="83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2" y="59"/>
                  </a:lnTo>
                  <a:lnTo>
                    <a:pt x="2" y="51"/>
                  </a:lnTo>
                  <a:lnTo>
                    <a:pt x="4" y="45"/>
                  </a:lnTo>
                  <a:lnTo>
                    <a:pt x="6" y="40"/>
                  </a:lnTo>
                  <a:lnTo>
                    <a:pt x="10" y="36"/>
                  </a:lnTo>
                  <a:lnTo>
                    <a:pt x="15" y="25"/>
                  </a:lnTo>
                  <a:lnTo>
                    <a:pt x="23" y="17"/>
                  </a:lnTo>
                  <a:lnTo>
                    <a:pt x="31" y="9"/>
                  </a:lnTo>
                  <a:lnTo>
                    <a:pt x="36" y="4"/>
                  </a:lnTo>
                  <a:lnTo>
                    <a:pt x="40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" name="Freeform 278"/>
            <p:cNvSpPr>
              <a:spLocks/>
            </p:cNvSpPr>
            <p:nvPr/>
          </p:nvSpPr>
          <p:spPr bwMode="auto">
            <a:xfrm>
              <a:off x="3274" y="2915"/>
              <a:ext cx="50" cy="129"/>
            </a:xfrm>
            <a:custGeom>
              <a:avLst/>
              <a:gdLst>
                <a:gd name="T0" fmla="*/ 50 w 101"/>
                <a:gd name="T1" fmla="*/ 0 h 259"/>
                <a:gd name="T2" fmla="*/ 0 w 101"/>
                <a:gd name="T3" fmla="*/ 42 h 259"/>
                <a:gd name="T4" fmla="*/ 24 w 101"/>
                <a:gd name="T5" fmla="*/ 108 h 259"/>
                <a:gd name="T6" fmla="*/ 5 w 101"/>
                <a:gd name="T7" fmla="*/ 113 h 259"/>
                <a:gd name="T8" fmla="*/ 6 w 101"/>
                <a:gd name="T9" fmla="*/ 113 h 259"/>
                <a:gd name="T10" fmla="*/ 7 w 101"/>
                <a:gd name="T11" fmla="*/ 114 h 259"/>
                <a:gd name="T12" fmla="*/ 10 w 101"/>
                <a:gd name="T13" fmla="*/ 116 h 259"/>
                <a:gd name="T14" fmla="*/ 13 w 101"/>
                <a:gd name="T15" fmla="*/ 117 h 259"/>
                <a:gd name="T16" fmla="*/ 17 w 101"/>
                <a:gd name="T17" fmla="*/ 119 h 259"/>
                <a:gd name="T18" fmla="*/ 21 w 101"/>
                <a:gd name="T19" fmla="*/ 120 h 259"/>
                <a:gd name="T20" fmla="*/ 25 w 101"/>
                <a:gd name="T21" fmla="*/ 122 h 259"/>
                <a:gd name="T22" fmla="*/ 28 w 101"/>
                <a:gd name="T23" fmla="*/ 124 h 259"/>
                <a:gd name="T24" fmla="*/ 31 w 101"/>
                <a:gd name="T25" fmla="*/ 125 h 259"/>
                <a:gd name="T26" fmla="*/ 35 w 101"/>
                <a:gd name="T27" fmla="*/ 127 h 259"/>
                <a:gd name="T28" fmla="*/ 38 w 101"/>
                <a:gd name="T29" fmla="*/ 128 h 259"/>
                <a:gd name="T30" fmla="*/ 43 w 101"/>
                <a:gd name="T31" fmla="*/ 129 h 259"/>
                <a:gd name="T32" fmla="*/ 44 w 101"/>
                <a:gd name="T33" fmla="*/ 128 h 259"/>
                <a:gd name="T34" fmla="*/ 43 w 101"/>
                <a:gd name="T35" fmla="*/ 126 h 259"/>
                <a:gd name="T36" fmla="*/ 42 w 101"/>
                <a:gd name="T37" fmla="*/ 123 h 259"/>
                <a:gd name="T38" fmla="*/ 41 w 101"/>
                <a:gd name="T39" fmla="*/ 120 h 259"/>
                <a:gd name="T40" fmla="*/ 41 w 101"/>
                <a:gd name="T41" fmla="*/ 115 h 259"/>
                <a:gd name="T42" fmla="*/ 40 w 101"/>
                <a:gd name="T43" fmla="*/ 112 h 259"/>
                <a:gd name="T44" fmla="*/ 40 w 101"/>
                <a:gd name="T45" fmla="*/ 109 h 259"/>
                <a:gd name="T46" fmla="*/ 40 w 101"/>
                <a:gd name="T47" fmla="*/ 106 h 259"/>
                <a:gd name="T48" fmla="*/ 40 w 101"/>
                <a:gd name="T49" fmla="*/ 103 h 259"/>
                <a:gd name="T50" fmla="*/ 39 w 101"/>
                <a:gd name="T51" fmla="*/ 100 h 259"/>
                <a:gd name="T52" fmla="*/ 38 w 101"/>
                <a:gd name="T53" fmla="*/ 97 h 259"/>
                <a:gd name="T54" fmla="*/ 38 w 101"/>
                <a:gd name="T55" fmla="*/ 94 h 259"/>
                <a:gd name="T56" fmla="*/ 38 w 101"/>
                <a:gd name="T57" fmla="*/ 91 h 259"/>
                <a:gd name="T58" fmla="*/ 38 w 101"/>
                <a:gd name="T59" fmla="*/ 87 h 259"/>
                <a:gd name="T60" fmla="*/ 37 w 101"/>
                <a:gd name="T61" fmla="*/ 84 h 259"/>
                <a:gd name="T62" fmla="*/ 37 w 101"/>
                <a:gd name="T63" fmla="*/ 81 h 259"/>
                <a:gd name="T64" fmla="*/ 37 w 101"/>
                <a:gd name="T65" fmla="*/ 78 h 259"/>
                <a:gd name="T66" fmla="*/ 36 w 101"/>
                <a:gd name="T67" fmla="*/ 75 h 259"/>
                <a:gd name="T68" fmla="*/ 36 w 101"/>
                <a:gd name="T69" fmla="*/ 72 h 259"/>
                <a:gd name="T70" fmla="*/ 36 w 101"/>
                <a:gd name="T71" fmla="*/ 70 h 259"/>
                <a:gd name="T72" fmla="*/ 36 w 101"/>
                <a:gd name="T73" fmla="*/ 68 h 259"/>
                <a:gd name="T74" fmla="*/ 36 w 101"/>
                <a:gd name="T75" fmla="*/ 63 h 259"/>
                <a:gd name="T76" fmla="*/ 36 w 101"/>
                <a:gd name="T77" fmla="*/ 60 h 259"/>
                <a:gd name="T78" fmla="*/ 36 w 101"/>
                <a:gd name="T79" fmla="*/ 58 h 259"/>
                <a:gd name="T80" fmla="*/ 36 w 101"/>
                <a:gd name="T81" fmla="*/ 58 h 259"/>
                <a:gd name="T82" fmla="*/ 50 w 101"/>
                <a:gd name="T83" fmla="*/ 0 h 259"/>
                <a:gd name="T84" fmla="*/ 50 w 101"/>
                <a:gd name="T85" fmla="*/ 0 h 25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1"/>
                <a:gd name="T130" fmla="*/ 0 h 259"/>
                <a:gd name="T131" fmla="*/ 101 w 101"/>
                <a:gd name="T132" fmla="*/ 259 h 25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1" h="259">
                  <a:moveTo>
                    <a:pt x="101" y="0"/>
                  </a:moveTo>
                  <a:lnTo>
                    <a:pt x="0" y="84"/>
                  </a:lnTo>
                  <a:lnTo>
                    <a:pt x="48" y="217"/>
                  </a:lnTo>
                  <a:lnTo>
                    <a:pt x="10" y="226"/>
                  </a:lnTo>
                  <a:lnTo>
                    <a:pt x="12" y="226"/>
                  </a:lnTo>
                  <a:lnTo>
                    <a:pt x="15" y="228"/>
                  </a:lnTo>
                  <a:lnTo>
                    <a:pt x="21" y="232"/>
                  </a:lnTo>
                  <a:lnTo>
                    <a:pt x="27" y="234"/>
                  </a:lnTo>
                  <a:lnTo>
                    <a:pt x="34" y="238"/>
                  </a:lnTo>
                  <a:lnTo>
                    <a:pt x="42" y="241"/>
                  </a:lnTo>
                  <a:lnTo>
                    <a:pt x="50" y="245"/>
                  </a:lnTo>
                  <a:lnTo>
                    <a:pt x="57" y="249"/>
                  </a:lnTo>
                  <a:lnTo>
                    <a:pt x="63" y="251"/>
                  </a:lnTo>
                  <a:lnTo>
                    <a:pt x="71" y="255"/>
                  </a:lnTo>
                  <a:lnTo>
                    <a:pt x="76" y="257"/>
                  </a:lnTo>
                  <a:lnTo>
                    <a:pt x="86" y="259"/>
                  </a:lnTo>
                  <a:lnTo>
                    <a:pt x="88" y="257"/>
                  </a:lnTo>
                  <a:lnTo>
                    <a:pt x="86" y="253"/>
                  </a:lnTo>
                  <a:lnTo>
                    <a:pt x="84" y="247"/>
                  </a:lnTo>
                  <a:lnTo>
                    <a:pt x="82" y="240"/>
                  </a:lnTo>
                  <a:lnTo>
                    <a:pt x="82" y="230"/>
                  </a:lnTo>
                  <a:lnTo>
                    <a:pt x="80" y="224"/>
                  </a:lnTo>
                  <a:lnTo>
                    <a:pt x="80" y="219"/>
                  </a:lnTo>
                  <a:lnTo>
                    <a:pt x="80" y="213"/>
                  </a:lnTo>
                  <a:lnTo>
                    <a:pt x="80" y="207"/>
                  </a:lnTo>
                  <a:lnTo>
                    <a:pt x="78" y="200"/>
                  </a:lnTo>
                  <a:lnTo>
                    <a:pt x="76" y="194"/>
                  </a:lnTo>
                  <a:lnTo>
                    <a:pt x="76" y="188"/>
                  </a:lnTo>
                  <a:lnTo>
                    <a:pt x="76" y="183"/>
                  </a:lnTo>
                  <a:lnTo>
                    <a:pt x="76" y="175"/>
                  </a:lnTo>
                  <a:lnTo>
                    <a:pt x="74" y="169"/>
                  </a:lnTo>
                  <a:lnTo>
                    <a:pt x="74" y="162"/>
                  </a:lnTo>
                  <a:lnTo>
                    <a:pt x="74" y="156"/>
                  </a:lnTo>
                  <a:lnTo>
                    <a:pt x="72" y="150"/>
                  </a:lnTo>
                  <a:lnTo>
                    <a:pt x="72" y="145"/>
                  </a:lnTo>
                  <a:lnTo>
                    <a:pt x="72" y="141"/>
                  </a:lnTo>
                  <a:lnTo>
                    <a:pt x="72" y="137"/>
                  </a:lnTo>
                  <a:lnTo>
                    <a:pt x="72" y="126"/>
                  </a:lnTo>
                  <a:lnTo>
                    <a:pt x="72" y="120"/>
                  </a:lnTo>
                  <a:lnTo>
                    <a:pt x="72" y="11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" name="Freeform 279"/>
            <p:cNvSpPr>
              <a:spLocks/>
            </p:cNvSpPr>
            <p:nvPr/>
          </p:nvSpPr>
          <p:spPr bwMode="auto">
            <a:xfrm>
              <a:off x="3235" y="2855"/>
              <a:ext cx="79" cy="180"/>
            </a:xfrm>
            <a:custGeom>
              <a:avLst/>
              <a:gdLst>
                <a:gd name="T0" fmla="*/ 65 w 158"/>
                <a:gd name="T1" fmla="*/ 44 h 361"/>
                <a:gd name="T2" fmla="*/ 61 w 158"/>
                <a:gd name="T3" fmla="*/ 47 h 361"/>
                <a:gd name="T4" fmla="*/ 55 w 158"/>
                <a:gd name="T5" fmla="*/ 54 h 361"/>
                <a:gd name="T6" fmla="*/ 49 w 158"/>
                <a:gd name="T7" fmla="*/ 61 h 361"/>
                <a:gd name="T8" fmla="*/ 45 w 158"/>
                <a:gd name="T9" fmla="*/ 66 h 361"/>
                <a:gd name="T10" fmla="*/ 40 w 158"/>
                <a:gd name="T11" fmla="*/ 74 h 361"/>
                <a:gd name="T12" fmla="*/ 33 w 158"/>
                <a:gd name="T13" fmla="*/ 84 h 361"/>
                <a:gd name="T14" fmla="*/ 26 w 158"/>
                <a:gd name="T15" fmla="*/ 94 h 361"/>
                <a:gd name="T16" fmla="*/ 22 w 158"/>
                <a:gd name="T17" fmla="*/ 102 h 361"/>
                <a:gd name="T18" fmla="*/ 21 w 158"/>
                <a:gd name="T19" fmla="*/ 107 h 361"/>
                <a:gd name="T20" fmla="*/ 23 w 158"/>
                <a:gd name="T21" fmla="*/ 114 h 361"/>
                <a:gd name="T22" fmla="*/ 26 w 158"/>
                <a:gd name="T23" fmla="*/ 123 h 361"/>
                <a:gd name="T24" fmla="*/ 30 w 158"/>
                <a:gd name="T25" fmla="*/ 132 h 361"/>
                <a:gd name="T26" fmla="*/ 36 w 158"/>
                <a:gd name="T27" fmla="*/ 142 h 361"/>
                <a:gd name="T28" fmla="*/ 40 w 158"/>
                <a:gd name="T29" fmla="*/ 149 h 361"/>
                <a:gd name="T30" fmla="*/ 45 w 158"/>
                <a:gd name="T31" fmla="*/ 155 h 361"/>
                <a:gd name="T32" fmla="*/ 46 w 158"/>
                <a:gd name="T33" fmla="*/ 159 h 361"/>
                <a:gd name="T34" fmla="*/ 79 w 158"/>
                <a:gd name="T35" fmla="*/ 180 h 361"/>
                <a:gd name="T36" fmla="*/ 36 w 158"/>
                <a:gd name="T37" fmla="*/ 174 h 361"/>
                <a:gd name="T38" fmla="*/ 33 w 158"/>
                <a:gd name="T39" fmla="*/ 171 h 361"/>
                <a:gd name="T40" fmla="*/ 27 w 158"/>
                <a:gd name="T41" fmla="*/ 165 h 361"/>
                <a:gd name="T42" fmla="*/ 23 w 158"/>
                <a:gd name="T43" fmla="*/ 159 h 361"/>
                <a:gd name="T44" fmla="*/ 17 w 158"/>
                <a:gd name="T45" fmla="*/ 151 h 361"/>
                <a:gd name="T46" fmla="*/ 10 w 158"/>
                <a:gd name="T47" fmla="*/ 142 h 361"/>
                <a:gd name="T48" fmla="*/ 5 w 158"/>
                <a:gd name="T49" fmla="*/ 135 h 361"/>
                <a:gd name="T50" fmla="*/ 2 w 158"/>
                <a:gd name="T51" fmla="*/ 129 h 361"/>
                <a:gd name="T52" fmla="*/ 1 w 158"/>
                <a:gd name="T53" fmla="*/ 123 h 361"/>
                <a:gd name="T54" fmla="*/ 0 w 158"/>
                <a:gd name="T55" fmla="*/ 118 h 361"/>
                <a:gd name="T56" fmla="*/ 1 w 158"/>
                <a:gd name="T57" fmla="*/ 111 h 361"/>
                <a:gd name="T58" fmla="*/ 2 w 158"/>
                <a:gd name="T59" fmla="*/ 104 h 361"/>
                <a:gd name="T60" fmla="*/ 3 w 158"/>
                <a:gd name="T61" fmla="*/ 98 h 361"/>
                <a:gd name="T62" fmla="*/ 5 w 158"/>
                <a:gd name="T63" fmla="*/ 92 h 361"/>
                <a:gd name="T64" fmla="*/ 6 w 158"/>
                <a:gd name="T65" fmla="*/ 86 h 361"/>
                <a:gd name="T66" fmla="*/ 49 w 158"/>
                <a:gd name="T67" fmla="*/ 0 h 361"/>
                <a:gd name="T68" fmla="*/ 66 w 158"/>
                <a:gd name="T69" fmla="*/ 44 h 3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58"/>
                <a:gd name="T106" fmla="*/ 0 h 361"/>
                <a:gd name="T107" fmla="*/ 158 w 158"/>
                <a:gd name="T108" fmla="*/ 361 h 36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58" h="361">
                  <a:moveTo>
                    <a:pt x="131" y="88"/>
                  </a:moveTo>
                  <a:lnTo>
                    <a:pt x="130" y="88"/>
                  </a:lnTo>
                  <a:lnTo>
                    <a:pt x="128" y="92"/>
                  </a:lnTo>
                  <a:lnTo>
                    <a:pt x="122" y="95"/>
                  </a:lnTo>
                  <a:lnTo>
                    <a:pt x="118" y="101"/>
                  </a:lnTo>
                  <a:lnTo>
                    <a:pt x="111" y="109"/>
                  </a:lnTo>
                  <a:lnTo>
                    <a:pt x="105" y="118"/>
                  </a:lnTo>
                  <a:lnTo>
                    <a:pt x="99" y="122"/>
                  </a:lnTo>
                  <a:lnTo>
                    <a:pt x="97" y="128"/>
                  </a:lnTo>
                  <a:lnTo>
                    <a:pt x="91" y="133"/>
                  </a:lnTo>
                  <a:lnTo>
                    <a:pt x="90" y="139"/>
                  </a:lnTo>
                  <a:lnTo>
                    <a:pt x="80" y="149"/>
                  </a:lnTo>
                  <a:lnTo>
                    <a:pt x="72" y="158"/>
                  </a:lnTo>
                  <a:lnTo>
                    <a:pt x="65" y="168"/>
                  </a:lnTo>
                  <a:lnTo>
                    <a:pt x="59" y="179"/>
                  </a:lnTo>
                  <a:lnTo>
                    <a:pt x="52" y="189"/>
                  </a:lnTo>
                  <a:lnTo>
                    <a:pt x="48" y="196"/>
                  </a:lnTo>
                  <a:lnTo>
                    <a:pt x="44" y="204"/>
                  </a:lnTo>
                  <a:lnTo>
                    <a:pt x="44" y="211"/>
                  </a:lnTo>
                  <a:lnTo>
                    <a:pt x="42" y="215"/>
                  </a:lnTo>
                  <a:lnTo>
                    <a:pt x="44" y="221"/>
                  </a:lnTo>
                  <a:lnTo>
                    <a:pt x="46" y="228"/>
                  </a:lnTo>
                  <a:lnTo>
                    <a:pt x="50" y="238"/>
                  </a:lnTo>
                  <a:lnTo>
                    <a:pt x="53" y="246"/>
                  </a:lnTo>
                  <a:lnTo>
                    <a:pt x="57" y="255"/>
                  </a:lnTo>
                  <a:lnTo>
                    <a:pt x="61" y="265"/>
                  </a:lnTo>
                  <a:lnTo>
                    <a:pt x="67" y="274"/>
                  </a:lnTo>
                  <a:lnTo>
                    <a:pt x="72" y="284"/>
                  </a:lnTo>
                  <a:lnTo>
                    <a:pt x="76" y="291"/>
                  </a:lnTo>
                  <a:lnTo>
                    <a:pt x="80" y="299"/>
                  </a:lnTo>
                  <a:lnTo>
                    <a:pt x="86" y="306"/>
                  </a:lnTo>
                  <a:lnTo>
                    <a:pt x="90" y="310"/>
                  </a:lnTo>
                  <a:lnTo>
                    <a:pt x="91" y="316"/>
                  </a:lnTo>
                  <a:lnTo>
                    <a:pt x="93" y="318"/>
                  </a:lnTo>
                  <a:lnTo>
                    <a:pt x="95" y="320"/>
                  </a:lnTo>
                  <a:lnTo>
                    <a:pt x="158" y="361"/>
                  </a:lnTo>
                  <a:lnTo>
                    <a:pt x="74" y="350"/>
                  </a:lnTo>
                  <a:lnTo>
                    <a:pt x="71" y="348"/>
                  </a:lnTo>
                  <a:lnTo>
                    <a:pt x="69" y="346"/>
                  </a:lnTo>
                  <a:lnTo>
                    <a:pt x="65" y="342"/>
                  </a:lnTo>
                  <a:lnTo>
                    <a:pt x="61" y="339"/>
                  </a:lnTo>
                  <a:lnTo>
                    <a:pt x="55" y="331"/>
                  </a:lnTo>
                  <a:lnTo>
                    <a:pt x="52" y="325"/>
                  </a:lnTo>
                  <a:lnTo>
                    <a:pt x="46" y="318"/>
                  </a:lnTo>
                  <a:lnTo>
                    <a:pt x="40" y="310"/>
                  </a:lnTo>
                  <a:lnTo>
                    <a:pt x="33" y="303"/>
                  </a:lnTo>
                  <a:lnTo>
                    <a:pt x="27" y="295"/>
                  </a:lnTo>
                  <a:lnTo>
                    <a:pt x="21" y="285"/>
                  </a:lnTo>
                  <a:lnTo>
                    <a:pt x="15" y="278"/>
                  </a:lnTo>
                  <a:lnTo>
                    <a:pt x="10" y="270"/>
                  </a:lnTo>
                  <a:lnTo>
                    <a:pt x="8" y="265"/>
                  </a:lnTo>
                  <a:lnTo>
                    <a:pt x="4" y="259"/>
                  </a:lnTo>
                  <a:lnTo>
                    <a:pt x="4" y="255"/>
                  </a:lnTo>
                  <a:lnTo>
                    <a:pt x="2" y="247"/>
                  </a:lnTo>
                  <a:lnTo>
                    <a:pt x="0" y="244"/>
                  </a:lnTo>
                  <a:lnTo>
                    <a:pt x="0" y="236"/>
                  </a:lnTo>
                  <a:lnTo>
                    <a:pt x="2" y="230"/>
                  </a:lnTo>
                  <a:lnTo>
                    <a:pt x="2" y="223"/>
                  </a:lnTo>
                  <a:lnTo>
                    <a:pt x="2" y="217"/>
                  </a:lnTo>
                  <a:lnTo>
                    <a:pt x="4" y="209"/>
                  </a:lnTo>
                  <a:lnTo>
                    <a:pt x="6" y="204"/>
                  </a:lnTo>
                  <a:lnTo>
                    <a:pt x="6" y="196"/>
                  </a:lnTo>
                  <a:lnTo>
                    <a:pt x="8" y="190"/>
                  </a:lnTo>
                  <a:lnTo>
                    <a:pt x="10" y="185"/>
                  </a:lnTo>
                  <a:lnTo>
                    <a:pt x="12" y="179"/>
                  </a:lnTo>
                  <a:lnTo>
                    <a:pt x="12" y="173"/>
                  </a:lnTo>
                  <a:lnTo>
                    <a:pt x="14" y="171"/>
                  </a:lnTo>
                  <a:lnTo>
                    <a:pt x="99" y="0"/>
                  </a:lnTo>
                  <a:lnTo>
                    <a:pt x="131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" name="Freeform 280"/>
            <p:cNvSpPr>
              <a:spLocks/>
            </p:cNvSpPr>
            <p:nvPr/>
          </p:nvSpPr>
          <p:spPr bwMode="auto">
            <a:xfrm>
              <a:off x="3500" y="2516"/>
              <a:ext cx="61" cy="302"/>
            </a:xfrm>
            <a:custGeom>
              <a:avLst/>
              <a:gdLst>
                <a:gd name="T0" fmla="*/ 58 w 121"/>
                <a:gd name="T1" fmla="*/ 10 h 602"/>
                <a:gd name="T2" fmla="*/ 55 w 121"/>
                <a:gd name="T3" fmla="*/ 19 h 602"/>
                <a:gd name="T4" fmla="*/ 53 w 121"/>
                <a:gd name="T5" fmla="*/ 28 h 602"/>
                <a:gd name="T6" fmla="*/ 51 w 121"/>
                <a:gd name="T7" fmla="*/ 37 h 602"/>
                <a:gd name="T8" fmla="*/ 48 w 121"/>
                <a:gd name="T9" fmla="*/ 48 h 602"/>
                <a:gd name="T10" fmla="*/ 46 w 121"/>
                <a:gd name="T11" fmla="*/ 59 h 602"/>
                <a:gd name="T12" fmla="*/ 44 w 121"/>
                <a:gd name="T13" fmla="*/ 71 h 602"/>
                <a:gd name="T14" fmla="*/ 41 w 121"/>
                <a:gd name="T15" fmla="*/ 85 h 602"/>
                <a:gd name="T16" fmla="*/ 38 w 121"/>
                <a:gd name="T17" fmla="*/ 98 h 602"/>
                <a:gd name="T18" fmla="*/ 35 w 121"/>
                <a:gd name="T19" fmla="*/ 111 h 602"/>
                <a:gd name="T20" fmla="*/ 31 w 121"/>
                <a:gd name="T21" fmla="*/ 126 h 602"/>
                <a:gd name="T22" fmla="*/ 29 w 121"/>
                <a:gd name="T23" fmla="*/ 139 h 602"/>
                <a:gd name="T24" fmla="*/ 27 w 121"/>
                <a:gd name="T25" fmla="*/ 154 h 602"/>
                <a:gd name="T26" fmla="*/ 25 w 121"/>
                <a:gd name="T27" fmla="*/ 167 h 602"/>
                <a:gd name="T28" fmla="*/ 22 w 121"/>
                <a:gd name="T29" fmla="*/ 179 h 602"/>
                <a:gd name="T30" fmla="*/ 20 w 121"/>
                <a:gd name="T31" fmla="*/ 193 h 602"/>
                <a:gd name="T32" fmla="*/ 18 w 121"/>
                <a:gd name="T33" fmla="*/ 203 h 602"/>
                <a:gd name="T34" fmla="*/ 16 w 121"/>
                <a:gd name="T35" fmla="*/ 214 h 602"/>
                <a:gd name="T36" fmla="*/ 15 w 121"/>
                <a:gd name="T37" fmla="*/ 224 h 602"/>
                <a:gd name="T38" fmla="*/ 14 w 121"/>
                <a:gd name="T39" fmla="*/ 233 h 602"/>
                <a:gd name="T40" fmla="*/ 12 w 121"/>
                <a:gd name="T41" fmla="*/ 240 h 602"/>
                <a:gd name="T42" fmla="*/ 11 w 121"/>
                <a:gd name="T43" fmla="*/ 252 h 602"/>
                <a:gd name="T44" fmla="*/ 9 w 121"/>
                <a:gd name="T45" fmla="*/ 265 h 602"/>
                <a:gd name="T46" fmla="*/ 7 w 121"/>
                <a:gd name="T47" fmla="*/ 275 h 602"/>
                <a:gd name="T48" fmla="*/ 5 w 121"/>
                <a:gd name="T49" fmla="*/ 283 h 602"/>
                <a:gd name="T50" fmla="*/ 2 w 121"/>
                <a:gd name="T51" fmla="*/ 293 h 602"/>
                <a:gd name="T52" fmla="*/ 0 w 121"/>
                <a:gd name="T53" fmla="*/ 301 h 602"/>
                <a:gd name="T54" fmla="*/ 0 w 121"/>
                <a:gd name="T55" fmla="*/ 297 h 602"/>
                <a:gd name="T56" fmla="*/ 0 w 121"/>
                <a:gd name="T57" fmla="*/ 287 h 602"/>
                <a:gd name="T58" fmla="*/ 0 w 121"/>
                <a:gd name="T59" fmla="*/ 272 h 602"/>
                <a:gd name="T60" fmla="*/ 0 w 121"/>
                <a:gd name="T61" fmla="*/ 264 h 602"/>
                <a:gd name="T62" fmla="*/ 0 w 121"/>
                <a:gd name="T63" fmla="*/ 255 h 602"/>
                <a:gd name="T64" fmla="*/ 0 w 121"/>
                <a:gd name="T65" fmla="*/ 246 h 602"/>
                <a:gd name="T66" fmla="*/ 1 w 121"/>
                <a:gd name="T67" fmla="*/ 236 h 602"/>
                <a:gd name="T68" fmla="*/ 1 w 121"/>
                <a:gd name="T69" fmla="*/ 225 h 602"/>
                <a:gd name="T70" fmla="*/ 2 w 121"/>
                <a:gd name="T71" fmla="*/ 214 h 602"/>
                <a:gd name="T72" fmla="*/ 3 w 121"/>
                <a:gd name="T73" fmla="*/ 203 h 602"/>
                <a:gd name="T74" fmla="*/ 4 w 121"/>
                <a:gd name="T75" fmla="*/ 193 h 602"/>
                <a:gd name="T76" fmla="*/ 5 w 121"/>
                <a:gd name="T77" fmla="*/ 181 h 602"/>
                <a:gd name="T78" fmla="*/ 6 w 121"/>
                <a:gd name="T79" fmla="*/ 171 h 602"/>
                <a:gd name="T80" fmla="*/ 7 w 121"/>
                <a:gd name="T81" fmla="*/ 159 h 602"/>
                <a:gd name="T82" fmla="*/ 9 w 121"/>
                <a:gd name="T83" fmla="*/ 149 h 602"/>
                <a:gd name="T84" fmla="*/ 10 w 121"/>
                <a:gd name="T85" fmla="*/ 139 h 602"/>
                <a:gd name="T86" fmla="*/ 12 w 121"/>
                <a:gd name="T87" fmla="*/ 129 h 602"/>
                <a:gd name="T88" fmla="*/ 14 w 121"/>
                <a:gd name="T89" fmla="*/ 122 h 602"/>
                <a:gd name="T90" fmla="*/ 16 w 121"/>
                <a:gd name="T91" fmla="*/ 113 h 602"/>
                <a:gd name="T92" fmla="*/ 18 w 121"/>
                <a:gd name="T93" fmla="*/ 104 h 602"/>
                <a:gd name="T94" fmla="*/ 21 w 121"/>
                <a:gd name="T95" fmla="*/ 96 h 602"/>
                <a:gd name="T96" fmla="*/ 23 w 121"/>
                <a:gd name="T97" fmla="*/ 88 h 602"/>
                <a:gd name="T98" fmla="*/ 27 w 121"/>
                <a:gd name="T99" fmla="*/ 80 h 602"/>
                <a:gd name="T100" fmla="*/ 29 w 121"/>
                <a:gd name="T101" fmla="*/ 70 h 602"/>
                <a:gd name="T102" fmla="*/ 33 w 121"/>
                <a:gd name="T103" fmla="*/ 58 h 602"/>
                <a:gd name="T104" fmla="*/ 39 w 121"/>
                <a:gd name="T105" fmla="*/ 44 h 602"/>
                <a:gd name="T106" fmla="*/ 45 w 121"/>
                <a:gd name="T107" fmla="*/ 31 h 602"/>
                <a:gd name="T108" fmla="*/ 50 w 121"/>
                <a:gd name="T109" fmla="*/ 19 h 602"/>
                <a:gd name="T110" fmla="*/ 55 w 121"/>
                <a:gd name="T111" fmla="*/ 11 h 602"/>
                <a:gd name="T112" fmla="*/ 58 w 121"/>
                <a:gd name="T113" fmla="*/ 3 h 60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1"/>
                <a:gd name="T172" fmla="*/ 0 h 602"/>
                <a:gd name="T173" fmla="*/ 121 w 121"/>
                <a:gd name="T174" fmla="*/ 602 h 60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1" h="602">
                  <a:moveTo>
                    <a:pt x="121" y="0"/>
                  </a:moveTo>
                  <a:lnTo>
                    <a:pt x="117" y="13"/>
                  </a:lnTo>
                  <a:lnTo>
                    <a:pt x="115" y="19"/>
                  </a:lnTo>
                  <a:lnTo>
                    <a:pt x="114" y="28"/>
                  </a:lnTo>
                  <a:lnTo>
                    <a:pt x="112" y="32"/>
                  </a:lnTo>
                  <a:lnTo>
                    <a:pt x="110" y="38"/>
                  </a:lnTo>
                  <a:lnTo>
                    <a:pt x="110" y="44"/>
                  </a:lnTo>
                  <a:lnTo>
                    <a:pt x="108" y="49"/>
                  </a:lnTo>
                  <a:lnTo>
                    <a:pt x="106" y="55"/>
                  </a:lnTo>
                  <a:lnTo>
                    <a:pt x="104" y="61"/>
                  </a:lnTo>
                  <a:lnTo>
                    <a:pt x="102" y="66"/>
                  </a:lnTo>
                  <a:lnTo>
                    <a:pt x="102" y="74"/>
                  </a:lnTo>
                  <a:lnTo>
                    <a:pt x="100" y="80"/>
                  </a:lnTo>
                  <a:lnTo>
                    <a:pt x="98" y="87"/>
                  </a:lnTo>
                  <a:lnTo>
                    <a:pt x="96" y="95"/>
                  </a:lnTo>
                  <a:lnTo>
                    <a:pt x="96" y="102"/>
                  </a:lnTo>
                  <a:lnTo>
                    <a:pt x="95" y="110"/>
                  </a:lnTo>
                  <a:lnTo>
                    <a:pt x="91" y="118"/>
                  </a:lnTo>
                  <a:lnTo>
                    <a:pt x="89" y="125"/>
                  </a:lnTo>
                  <a:lnTo>
                    <a:pt x="89" y="135"/>
                  </a:lnTo>
                  <a:lnTo>
                    <a:pt x="87" y="142"/>
                  </a:lnTo>
                  <a:lnTo>
                    <a:pt x="85" y="152"/>
                  </a:lnTo>
                  <a:lnTo>
                    <a:pt x="83" y="159"/>
                  </a:lnTo>
                  <a:lnTo>
                    <a:pt x="81" y="169"/>
                  </a:lnTo>
                  <a:lnTo>
                    <a:pt x="79" y="178"/>
                  </a:lnTo>
                  <a:lnTo>
                    <a:pt x="77" y="186"/>
                  </a:lnTo>
                  <a:lnTo>
                    <a:pt x="76" y="196"/>
                  </a:lnTo>
                  <a:lnTo>
                    <a:pt x="74" y="205"/>
                  </a:lnTo>
                  <a:lnTo>
                    <a:pt x="70" y="213"/>
                  </a:lnTo>
                  <a:lnTo>
                    <a:pt x="70" y="222"/>
                  </a:lnTo>
                  <a:lnTo>
                    <a:pt x="66" y="232"/>
                  </a:lnTo>
                  <a:lnTo>
                    <a:pt x="66" y="241"/>
                  </a:lnTo>
                  <a:lnTo>
                    <a:pt x="62" y="251"/>
                  </a:lnTo>
                  <a:lnTo>
                    <a:pt x="62" y="260"/>
                  </a:lnTo>
                  <a:lnTo>
                    <a:pt x="58" y="268"/>
                  </a:lnTo>
                  <a:lnTo>
                    <a:pt x="58" y="277"/>
                  </a:lnTo>
                  <a:lnTo>
                    <a:pt x="57" y="287"/>
                  </a:lnTo>
                  <a:lnTo>
                    <a:pt x="55" y="296"/>
                  </a:lnTo>
                  <a:lnTo>
                    <a:pt x="53" y="306"/>
                  </a:lnTo>
                  <a:lnTo>
                    <a:pt x="53" y="315"/>
                  </a:lnTo>
                  <a:lnTo>
                    <a:pt x="49" y="323"/>
                  </a:lnTo>
                  <a:lnTo>
                    <a:pt x="49" y="332"/>
                  </a:lnTo>
                  <a:lnTo>
                    <a:pt x="45" y="340"/>
                  </a:lnTo>
                  <a:lnTo>
                    <a:pt x="45" y="350"/>
                  </a:lnTo>
                  <a:lnTo>
                    <a:pt x="43" y="357"/>
                  </a:lnTo>
                  <a:lnTo>
                    <a:pt x="41" y="367"/>
                  </a:lnTo>
                  <a:lnTo>
                    <a:pt x="39" y="374"/>
                  </a:lnTo>
                  <a:lnTo>
                    <a:pt x="39" y="384"/>
                  </a:lnTo>
                  <a:lnTo>
                    <a:pt x="38" y="389"/>
                  </a:lnTo>
                  <a:lnTo>
                    <a:pt x="36" y="397"/>
                  </a:lnTo>
                  <a:lnTo>
                    <a:pt x="36" y="405"/>
                  </a:lnTo>
                  <a:lnTo>
                    <a:pt x="34" y="412"/>
                  </a:lnTo>
                  <a:lnTo>
                    <a:pt x="34" y="420"/>
                  </a:lnTo>
                  <a:lnTo>
                    <a:pt x="32" y="426"/>
                  </a:lnTo>
                  <a:lnTo>
                    <a:pt x="32" y="433"/>
                  </a:lnTo>
                  <a:lnTo>
                    <a:pt x="32" y="441"/>
                  </a:lnTo>
                  <a:lnTo>
                    <a:pt x="30" y="446"/>
                  </a:lnTo>
                  <a:lnTo>
                    <a:pt x="30" y="452"/>
                  </a:lnTo>
                  <a:lnTo>
                    <a:pt x="28" y="458"/>
                  </a:lnTo>
                  <a:lnTo>
                    <a:pt x="28" y="464"/>
                  </a:lnTo>
                  <a:lnTo>
                    <a:pt x="26" y="469"/>
                  </a:lnTo>
                  <a:lnTo>
                    <a:pt x="26" y="475"/>
                  </a:lnTo>
                  <a:lnTo>
                    <a:pt x="24" y="479"/>
                  </a:lnTo>
                  <a:lnTo>
                    <a:pt x="24" y="484"/>
                  </a:lnTo>
                  <a:lnTo>
                    <a:pt x="22" y="494"/>
                  </a:lnTo>
                  <a:lnTo>
                    <a:pt x="22" y="503"/>
                  </a:lnTo>
                  <a:lnTo>
                    <a:pt x="20" y="513"/>
                  </a:lnTo>
                  <a:lnTo>
                    <a:pt x="19" y="521"/>
                  </a:lnTo>
                  <a:lnTo>
                    <a:pt x="17" y="528"/>
                  </a:lnTo>
                  <a:lnTo>
                    <a:pt x="15" y="536"/>
                  </a:lnTo>
                  <a:lnTo>
                    <a:pt x="13" y="541"/>
                  </a:lnTo>
                  <a:lnTo>
                    <a:pt x="13" y="549"/>
                  </a:lnTo>
                  <a:lnTo>
                    <a:pt x="11" y="555"/>
                  </a:lnTo>
                  <a:lnTo>
                    <a:pt x="11" y="560"/>
                  </a:lnTo>
                  <a:lnTo>
                    <a:pt x="9" y="564"/>
                  </a:lnTo>
                  <a:lnTo>
                    <a:pt x="9" y="572"/>
                  </a:lnTo>
                  <a:lnTo>
                    <a:pt x="5" y="579"/>
                  </a:lnTo>
                  <a:lnTo>
                    <a:pt x="3" y="585"/>
                  </a:lnTo>
                  <a:lnTo>
                    <a:pt x="1" y="591"/>
                  </a:lnTo>
                  <a:lnTo>
                    <a:pt x="1" y="595"/>
                  </a:lnTo>
                  <a:lnTo>
                    <a:pt x="0" y="600"/>
                  </a:lnTo>
                  <a:lnTo>
                    <a:pt x="0" y="602"/>
                  </a:lnTo>
                  <a:lnTo>
                    <a:pt x="0" y="600"/>
                  </a:lnTo>
                  <a:lnTo>
                    <a:pt x="0" y="593"/>
                  </a:lnTo>
                  <a:lnTo>
                    <a:pt x="0" y="585"/>
                  </a:lnTo>
                  <a:lnTo>
                    <a:pt x="0" y="579"/>
                  </a:lnTo>
                  <a:lnTo>
                    <a:pt x="0" y="572"/>
                  </a:lnTo>
                  <a:lnTo>
                    <a:pt x="0" y="564"/>
                  </a:lnTo>
                  <a:lnTo>
                    <a:pt x="0" y="553"/>
                  </a:lnTo>
                  <a:lnTo>
                    <a:pt x="0" y="543"/>
                  </a:lnTo>
                  <a:lnTo>
                    <a:pt x="0" y="538"/>
                  </a:lnTo>
                  <a:lnTo>
                    <a:pt x="0" y="532"/>
                  </a:lnTo>
                  <a:lnTo>
                    <a:pt x="0" y="526"/>
                  </a:lnTo>
                  <a:lnTo>
                    <a:pt x="0" y="522"/>
                  </a:lnTo>
                  <a:lnTo>
                    <a:pt x="0" y="515"/>
                  </a:lnTo>
                  <a:lnTo>
                    <a:pt x="0" y="509"/>
                  </a:lnTo>
                  <a:lnTo>
                    <a:pt x="0" y="503"/>
                  </a:lnTo>
                  <a:lnTo>
                    <a:pt x="0" y="496"/>
                  </a:lnTo>
                  <a:lnTo>
                    <a:pt x="0" y="490"/>
                  </a:lnTo>
                  <a:lnTo>
                    <a:pt x="1" y="483"/>
                  </a:lnTo>
                  <a:lnTo>
                    <a:pt x="1" y="477"/>
                  </a:lnTo>
                  <a:lnTo>
                    <a:pt x="1" y="471"/>
                  </a:lnTo>
                  <a:lnTo>
                    <a:pt x="1" y="464"/>
                  </a:lnTo>
                  <a:lnTo>
                    <a:pt x="1" y="456"/>
                  </a:lnTo>
                  <a:lnTo>
                    <a:pt x="1" y="448"/>
                  </a:lnTo>
                  <a:lnTo>
                    <a:pt x="3" y="443"/>
                  </a:lnTo>
                  <a:lnTo>
                    <a:pt x="3" y="435"/>
                  </a:lnTo>
                  <a:lnTo>
                    <a:pt x="3" y="427"/>
                  </a:lnTo>
                  <a:lnTo>
                    <a:pt x="3" y="420"/>
                  </a:lnTo>
                  <a:lnTo>
                    <a:pt x="5" y="412"/>
                  </a:lnTo>
                  <a:lnTo>
                    <a:pt x="5" y="405"/>
                  </a:lnTo>
                  <a:lnTo>
                    <a:pt x="5" y="397"/>
                  </a:lnTo>
                  <a:lnTo>
                    <a:pt x="5" y="389"/>
                  </a:lnTo>
                  <a:lnTo>
                    <a:pt x="7" y="384"/>
                  </a:lnTo>
                  <a:lnTo>
                    <a:pt x="7" y="376"/>
                  </a:lnTo>
                  <a:lnTo>
                    <a:pt x="9" y="369"/>
                  </a:lnTo>
                  <a:lnTo>
                    <a:pt x="9" y="361"/>
                  </a:lnTo>
                  <a:lnTo>
                    <a:pt x="11" y="353"/>
                  </a:lnTo>
                  <a:lnTo>
                    <a:pt x="11" y="346"/>
                  </a:lnTo>
                  <a:lnTo>
                    <a:pt x="11" y="340"/>
                  </a:lnTo>
                  <a:lnTo>
                    <a:pt x="11" y="332"/>
                  </a:lnTo>
                  <a:lnTo>
                    <a:pt x="13" y="325"/>
                  </a:lnTo>
                  <a:lnTo>
                    <a:pt x="13" y="317"/>
                  </a:lnTo>
                  <a:lnTo>
                    <a:pt x="15" y="312"/>
                  </a:lnTo>
                  <a:lnTo>
                    <a:pt x="15" y="304"/>
                  </a:lnTo>
                  <a:lnTo>
                    <a:pt x="17" y="298"/>
                  </a:lnTo>
                  <a:lnTo>
                    <a:pt x="17" y="291"/>
                  </a:lnTo>
                  <a:lnTo>
                    <a:pt x="19" y="283"/>
                  </a:lnTo>
                  <a:lnTo>
                    <a:pt x="20" y="277"/>
                  </a:lnTo>
                  <a:lnTo>
                    <a:pt x="22" y="272"/>
                  </a:lnTo>
                  <a:lnTo>
                    <a:pt x="22" y="264"/>
                  </a:lnTo>
                  <a:lnTo>
                    <a:pt x="24" y="258"/>
                  </a:lnTo>
                  <a:lnTo>
                    <a:pt x="26" y="253"/>
                  </a:lnTo>
                  <a:lnTo>
                    <a:pt x="28" y="249"/>
                  </a:lnTo>
                  <a:lnTo>
                    <a:pt x="28" y="243"/>
                  </a:lnTo>
                  <a:lnTo>
                    <a:pt x="30" y="237"/>
                  </a:lnTo>
                  <a:lnTo>
                    <a:pt x="30" y="232"/>
                  </a:lnTo>
                  <a:lnTo>
                    <a:pt x="32" y="226"/>
                  </a:lnTo>
                  <a:lnTo>
                    <a:pt x="32" y="220"/>
                  </a:lnTo>
                  <a:lnTo>
                    <a:pt x="34" y="213"/>
                  </a:lnTo>
                  <a:lnTo>
                    <a:pt x="36" y="207"/>
                  </a:lnTo>
                  <a:lnTo>
                    <a:pt x="38" y="203"/>
                  </a:lnTo>
                  <a:lnTo>
                    <a:pt x="39" y="197"/>
                  </a:lnTo>
                  <a:lnTo>
                    <a:pt x="41" y="192"/>
                  </a:lnTo>
                  <a:lnTo>
                    <a:pt x="41" y="186"/>
                  </a:lnTo>
                  <a:lnTo>
                    <a:pt x="43" y="180"/>
                  </a:lnTo>
                  <a:lnTo>
                    <a:pt x="45" y="175"/>
                  </a:lnTo>
                  <a:lnTo>
                    <a:pt x="47" y="169"/>
                  </a:lnTo>
                  <a:lnTo>
                    <a:pt x="49" y="163"/>
                  </a:lnTo>
                  <a:lnTo>
                    <a:pt x="53" y="159"/>
                  </a:lnTo>
                  <a:lnTo>
                    <a:pt x="53" y="154"/>
                  </a:lnTo>
                  <a:lnTo>
                    <a:pt x="55" y="146"/>
                  </a:lnTo>
                  <a:lnTo>
                    <a:pt x="57" y="140"/>
                  </a:lnTo>
                  <a:lnTo>
                    <a:pt x="58" y="137"/>
                  </a:lnTo>
                  <a:lnTo>
                    <a:pt x="62" y="125"/>
                  </a:lnTo>
                  <a:lnTo>
                    <a:pt x="66" y="116"/>
                  </a:lnTo>
                  <a:lnTo>
                    <a:pt x="70" y="106"/>
                  </a:lnTo>
                  <a:lnTo>
                    <a:pt x="74" y="97"/>
                  </a:lnTo>
                  <a:lnTo>
                    <a:pt x="77" y="87"/>
                  </a:lnTo>
                  <a:lnTo>
                    <a:pt x="83" y="80"/>
                  </a:lnTo>
                  <a:lnTo>
                    <a:pt x="85" y="70"/>
                  </a:lnTo>
                  <a:lnTo>
                    <a:pt x="89" y="61"/>
                  </a:lnTo>
                  <a:lnTo>
                    <a:pt x="93" y="53"/>
                  </a:lnTo>
                  <a:lnTo>
                    <a:pt x="96" y="45"/>
                  </a:lnTo>
                  <a:lnTo>
                    <a:pt x="100" y="38"/>
                  </a:lnTo>
                  <a:lnTo>
                    <a:pt x="102" y="32"/>
                  </a:lnTo>
                  <a:lnTo>
                    <a:pt x="106" y="26"/>
                  </a:lnTo>
                  <a:lnTo>
                    <a:pt x="110" y="21"/>
                  </a:lnTo>
                  <a:lnTo>
                    <a:pt x="112" y="15"/>
                  </a:lnTo>
                  <a:lnTo>
                    <a:pt x="114" y="11"/>
                  </a:lnTo>
                  <a:lnTo>
                    <a:pt x="115" y="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" name="Freeform 281"/>
            <p:cNvSpPr>
              <a:spLocks/>
            </p:cNvSpPr>
            <p:nvPr/>
          </p:nvSpPr>
          <p:spPr bwMode="auto">
            <a:xfrm>
              <a:off x="3499" y="2828"/>
              <a:ext cx="45" cy="315"/>
            </a:xfrm>
            <a:custGeom>
              <a:avLst/>
              <a:gdLst>
                <a:gd name="T0" fmla="*/ 0 w 91"/>
                <a:gd name="T1" fmla="*/ 297 h 629"/>
                <a:gd name="T2" fmla="*/ 44 w 91"/>
                <a:gd name="T3" fmla="*/ 314 h 629"/>
                <a:gd name="T4" fmla="*/ 43 w 91"/>
                <a:gd name="T5" fmla="*/ 308 h 629"/>
                <a:gd name="T6" fmla="*/ 42 w 91"/>
                <a:gd name="T7" fmla="*/ 303 h 629"/>
                <a:gd name="T8" fmla="*/ 40 w 91"/>
                <a:gd name="T9" fmla="*/ 295 h 629"/>
                <a:gd name="T10" fmla="*/ 39 w 91"/>
                <a:gd name="T11" fmla="*/ 286 h 629"/>
                <a:gd name="T12" fmla="*/ 37 w 91"/>
                <a:gd name="T13" fmla="*/ 279 h 629"/>
                <a:gd name="T14" fmla="*/ 36 w 91"/>
                <a:gd name="T15" fmla="*/ 274 h 629"/>
                <a:gd name="T16" fmla="*/ 35 w 91"/>
                <a:gd name="T17" fmla="*/ 268 h 629"/>
                <a:gd name="T18" fmla="*/ 34 w 91"/>
                <a:gd name="T19" fmla="*/ 263 h 629"/>
                <a:gd name="T20" fmla="*/ 33 w 91"/>
                <a:gd name="T21" fmla="*/ 257 h 629"/>
                <a:gd name="T22" fmla="*/ 32 w 91"/>
                <a:gd name="T23" fmla="*/ 250 h 629"/>
                <a:gd name="T24" fmla="*/ 31 w 91"/>
                <a:gd name="T25" fmla="*/ 245 h 629"/>
                <a:gd name="T26" fmla="*/ 29 w 91"/>
                <a:gd name="T27" fmla="*/ 238 h 629"/>
                <a:gd name="T28" fmla="*/ 28 w 91"/>
                <a:gd name="T29" fmla="*/ 231 h 629"/>
                <a:gd name="T30" fmla="*/ 27 w 91"/>
                <a:gd name="T31" fmla="*/ 225 h 629"/>
                <a:gd name="T32" fmla="*/ 26 w 91"/>
                <a:gd name="T33" fmla="*/ 218 h 629"/>
                <a:gd name="T34" fmla="*/ 25 w 91"/>
                <a:gd name="T35" fmla="*/ 211 h 629"/>
                <a:gd name="T36" fmla="*/ 24 w 91"/>
                <a:gd name="T37" fmla="*/ 205 h 629"/>
                <a:gd name="T38" fmla="*/ 23 w 91"/>
                <a:gd name="T39" fmla="*/ 198 h 629"/>
                <a:gd name="T40" fmla="*/ 22 w 91"/>
                <a:gd name="T41" fmla="*/ 191 h 629"/>
                <a:gd name="T42" fmla="*/ 21 w 91"/>
                <a:gd name="T43" fmla="*/ 185 h 629"/>
                <a:gd name="T44" fmla="*/ 20 w 91"/>
                <a:gd name="T45" fmla="*/ 178 h 629"/>
                <a:gd name="T46" fmla="*/ 20 w 91"/>
                <a:gd name="T47" fmla="*/ 171 h 629"/>
                <a:gd name="T48" fmla="*/ 20 w 91"/>
                <a:gd name="T49" fmla="*/ 165 h 629"/>
                <a:gd name="T50" fmla="*/ 19 w 91"/>
                <a:gd name="T51" fmla="*/ 159 h 629"/>
                <a:gd name="T52" fmla="*/ 19 w 91"/>
                <a:gd name="T53" fmla="*/ 153 h 629"/>
                <a:gd name="T54" fmla="*/ 18 w 91"/>
                <a:gd name="T55" fmla="*/ 146 h 629"/>
                <a:gd name="T56" fmla="*/ 17 w 91"/>
                <a:gd name="T57" fmla="*/ 140 h 629"/>
                <a:gd name="T58" fmla="*/ 16 w 91"/>
                <a:gd name="T59" fmla="*/ 133 h 629"/>
                <a:gd name="T60" fmla="*/ 16 w 91"/>
                <a:gd name="T61" fmla="*/ 127 h 629"/>
                <a:gd name="T62" fmla="*/ 15 w 91"/>
                <a:gd name="T63" fmla="*/ 120 h 629"/>
                <a:gd name="T64" fmla="*/ 15 w 91"/>
                <a:gd name="T65" fmla="*/ 113 h 629"/>
                <a:gd name="T66" fmla="*/ 15 w 91"/>
                <a:gd name="T67" fmla="*/ 107 h 629"/>
                <a:gd name="T68" fmla="*/ 14 w 91"/>
                <a:gd name="T69" fmla="*/ 100 h 629"/>
                <a:gd name="T70" fmla="*/ 14 w 91"/>
                <a:gd name="T71" fmla="*/ 93 h 629"/>
                <a:gd name="T72" fmla="*/ 13 w 91"/>
                <a:gd name="T73" fmla="*/ 87 h 629"/>
                <a:gd name="T74" fmla="*/ 13 w 91"/>
                <a:gd name="T75" fmla="*/ 80 h 629"/>
                <a:gd name="T76" fmla="*/ 13 w 91"/>
                <a:gd name="T77" fmla="*/ 74 h 629"/>
                <a:gd name="T78" fmla="*/ 12 w 91"/>
                <a:gd name="T79" fmla="*/ 68 h 629"/>
                <a:gd name="T80" fmla="*/ 12 w 91"/>
                <a:gd name="T81" fmla="*/ 62 h 629"/>
                <a:gd name="T82" fmla="*/ 12 w 91"/>
                <a:gd name="T83" fmla="*/ 56 h 629"/>
                <a:gd name="T84" fmla="*/ 12 w 91"/>
                <a:gd name="T85" fmla="*/ 51 h 629"/>
                <a:gd name="T86" fmla="*/ 12 w 91"/>
                <a:gd name="T87" fmla="*/ 45 h 629"/>
                <a:gd name="T88" fmla="*/ 11 w 91"/>
                <a:gd name="T89" fmla="*/ 36 h 629"/>
                <a:gd name="T90" fmla="*/ 11 w 91"/>
                <a:gd name="T91" fmla="*/ 27 h 629"/>
                <a:gd name="T92" fmla="*/ 11 w 91"/>
                <a:gd name="T93" fmla="*/ 18 h 629"/>
                <a:gd name="T94" fmla="*/ 11 w 91"/>
                <a:gd name="T95" fmla="*/ 11 h 629"/>
                <a:gd name="T96" fmla="*/ 11 w 91"/>
                <a:gd name="T97" fmla="*/ 6 h 629"/>
                <a:gd name="T98" fmla="*/ 11 w 91"/>
                <a:gd name="T99" fmla="*/ 1 h 629"/>
                <a:gd name="T100" fmla="*/ 1 w 91"/>
                <a:gd name="T101" fmla="*/ 62 h 6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1"/>
                <a:gd name="T154" fmla="*/ 0 h 629"/>
                <a:gd name="T155" fmla="*/ 91 w 91"/>
                <a:gd name="T156" fmla="*/ 629 h 62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1" h="629">
                  <a:moveTo>
                    <a:pt x="2" y="124"/>
                  </a:moveTo>
                  <a:lnTo>
                    <a:pt x="0" y="593"/>
                  </a:lnTo>
                  <a:lnTo>
                    <a:pt x="91" y="629"/>
                  </a:lnTo>
                  <a:lnTo>
                    <a:pt x="89" y="627"/>
                  </a:lnTo>
                  <a:lnTo>
                    <a:pt x="89" y="622"/>
                  </a:lnTo>
                  <a:lnTo>
                    <a:pt x="87" y="616"/>
                  </a:lnTo>
                  <a:lnTo>
                    <a:pt x="85" y="610"/>
                  </a:lnTo>
                  <a:lnTo>
                    <a:pt x="85" y="605"/>
                  </a:lnTo>
                  <a:lnTo>
                    <a:pt x="83" y="599"/>
                  </a:lnTo>
                  <a:lnTo>
                    <a:pt x="81" y="589"/>
                  </a:lnTo>
                  <a:lnTo>
                    <a:pt x="79" y="582"/>
                  </a:lnTo>
                  <a:lnTo>
                    <a:pt x="78" y="572"/>
                  </a:lnTo>
                  <a:lnTo>
                    <a:pt x="76" y="563"/>
                  </a:lnTo>
                  <a:lnTo>
                    <a:pt x="74" y="557"/>
                  </a:lnTo>
                  <a:lnTo>
                    <a:pt x="74" y="553"/>
                  </a:lnTo>
                  <a:lnTo>
                    <a:pt x="72" y="548"/>
                  </a:lnTo>
                  <a:lnTo>
                    <a:pt x="72" y="542"/>
                  </a:lnTo>
                  <a:lnTo>
                    <a:pt x="70" y="536"/>
                  </a:lnTo>
                  <a:lnTo>
                    <a:pt x="70" y="530"/>
                  </a:lnTo>
                  <a:lnTo>
                    <a:pt x="68" y="525"/>
                  </a:lnTo>
                  <a:lnTo>
                    <a:pt x="68" y="521"/>
                  </a:lnTo>
                  <a:lnTo>
                    <a:pt x="66" y="513"/>
                  </a:lnTo>
                  <a:lnTo>
                    <a:pt x="66" y="508"/>
                  </a:lnTo>
                  <a:lnTo>
                    <a:pt x="64" y="500"/>
                  </a:lnTo>
                  <a:lnTo>
                    <a:pt x="64" y="494"/>
                  </a:lnTo>
                  <a:lnTo>
                    <a:pt x="62" y="489"/>
                  </a:lnTo>
                  <a:lnTo>
                    <a:pt x="60" y="483"/>
                  </a:lnTo>
                  <a:lnTo>
                    <a:pt x="59" y="475"/>
                  </a:lnTo>
                  <a:lnTo>
                    <a:pt x="59" y="470"/>
                  </a:lnTo>
                  <a:lnTo>
                    <a:pt x="57" y="462"/>
                  </a:lnTo>
                  <a:lnTo>
                    <a:pt x="57" y="456"/>
                  </a:lnTo>
                  <a:lnTo>
                    <a:pt x="55" y="449"/>
                  </a:lnTo>
                  <a:lnTo>
                    <a:pt x="55" y="443"/>
                  </a:lnTo>
                  <a:lnTo>
                    <a:pt x="53" y="435"/>
                  </a:lnTo>
                  <a:lnTo>
                    <a:pt x="53" y="430"/>
                  </a:lnTo>
                  <a:lnTo>
                    <a:pt x="51" y="422"/>
                  </a:lnTo>
                  <a:lnTo>
                    <a:pt x="51" y="416"/>
                  </a:lnTo>
                  <a:lnTo>
                    <a:pt x="49" y="409"/>
                  </a:lnTo>
                  <a:lnTo>
                    <a:pt x="49" y="403"/>
                  </a:lnTo>
                  <a:lnTo>
                    <a:pt x="47" y="395"/>
                  </a:lnTo>
                  <a:lnTo>
                    <a:pt x="47" y="390"/>
                  </a:lnTo>
                  <a:lnTo>
                    <a:pt x="45" y="382"/>
                  </a:lnTo>
                  <a:lnTo>
                    <a:pt x="45" y="376"/>
                  </a:lnTo>
                  <a:lnTo>
                    <a:pt x="43" y="369"/>
                  </a:lnTo>
                  <a:lnTo>
                    <a:pt x="43" y="363"/>
                  </a:lnTo>
                  <a:lnTo>
                    <a:pt x="41" y="356"/>
                  </a:lnTo>
                  <a:lnTo>
                    <a:pt x="41" y="348"/>
                  </a:lnTo>
                  <a:lnTo>
                    <a:pt x="40" y="342"/>
                  </a:lnTo>
                  <a:lnTo>
                    <a:pt x="40" y="337"/>
                  </a:lnTo>
                  <a:lnTo>
                    <a:pt x="40" y="329"/>
                  </a:lnTo>
                  <a:lnTo>
                    <a:pt x="38" y="323"/>
                  </a:lnTo>
                  <a:lnTo>
                    <a:pt x="38" y="318"/>
                  </a:lnTo>
                  <a:lnTo>
                    <a:pt x="38" y="312"/>
                  </a:lnTo>
                  <a:lnTo>
                    <a:pt x="38" y="306"/>
                  </a:lnTo>
                  <a:lnTo>
                    <a:pt x="36" y="299"/>
                  </a:lnTo>
                  <a:lnTo>
                    <a:pt x="36" y="291"/>
                  </a:lnTo>
                  <a:lnTo>
                    <a:pt x="36" y="285"/>
                  </a:lnTo>
                  <a:lnTo>
                    <a:pt x="34" y="280"/>
                  </a:lnTo>
                  <a:lnTo>
                    <a:pt x="34" y="272"/>
                  </a:lnTo>
                  <a:lnTo>
                    <a:pt x="32" y="266"/>
                  </a:lnTo>
                  <a:lnTo>
                    <a:pt x="32" y="261"/>
                  </a:lnTo>
                  <a:lnTo>
                    <a:pt x="32" y="253"/>
                  </a:lnTo>
                  <a:lnTo>
                    <a:pt x="32" y="247"/>
                  </a:lnTo>
                  <a:lnTo>
                    <a:pt x="30" y="240"/>
                  </a:lnTo>
                  <a:lnTo>
                    <a:pt x="30" y="232"/>
                  </a:lnTo>
                  <a:lnTo>
                    <a:pt x="30" y="226"/>
                  </a:lnTo>
                  <a:lnTo>
                    <a:pt x="30" y="219"/>
                  </a:lnTo>
                  <a:lnTo>
                    <a:pt x="30" y="213"/>
                  </a:lnTo>
                  <a:lnTo>
                    <a:pt x="30" y="207"/>
                  </a:lnTo>
                  <a:lnTo>
                    <a:pt x="28" y="200"/>
                  </a:lnTo>
                  <a:lnTo>
                    <a:pt x="28" y="192"/>
                  </a:lnTo>
                  <a:lnTo>
                    <a:pt x="28" y="186"/>
                  </a:lnTo>
                  <a:lnTo>
                    <a:pt x="28" y="181"/>
                  </a:lnTo>
                  <a:lnTo>
                    <a:pt x="26" y="173"/>
                  </a:lnTo>
                  <a:lnTo>
                    <a:pt x="26" y="167"/>
                  </a:lnTo>
                  <a:lnTo>
                    <a:pt x="26" y="160"/>
                  </a:lnTo>
                  <a:lnTo>
                    <a:pt x="26" y="154"/>
                  </a:lnTo>
                  <a:lnTo>
                    <a:pt x="26" y="147"/>
                  </a:lnTo>
                  <a:lnTo>
                    <a:pt x="26" y="141"/>
                  </a:lnTo>
                  <a:lnTo>
                    <a:pt x="24" y="135"/>
                  </a:lnTo>
                  <a:lnTo>
                    <a:pt x="24" y="129"/>
                  </a:lnTo>
                  <a:lnTo>
                    <a:pt x="24" y="124"/>
                  </a:lnTo>
                  <a:lnTo>
                    <a:pt x="24" y="118"/>
                  </a:lnTo>
                  <a:lnTo>
                    <a:pt x="24" y="112"/>
                  </a:lnTo>
                  <a:lnTo>
                    <a:pt x="24" y="107"/>
                  </a:lnTo>
                  <a:lnTo>
                    <a:pt x="24" y="101"/>
                  </a:lnTo>
                  <a:lnTo>
                    <a:pt x="24" y="95"/>
                  </a:lnTo>
                  <a:lnTo>
                    <a:pt x="24" y="90"/>
                  </a:lnTo>
                  <a:lnTo>
                    <a:pt x="24" y="82"/>
                  </a:lnTo>
                  <a:lnTo>
                    <a:pt x="22" y="72"/>
                  </a:lnTo>
                  <a:lnTo>
                    <a:pt x="22" y="63"/>
                  </a:lnTo>
                  <a:lnTo>
                    <a:pt x="22" y="53"/>
                  </a:lnTo>
                  <a:lnTo>
                    <a:pt x="22" y="46"/>
                  </a:lnTo>
                  <a:lnTo>
                    <a:pt x="22" y="36"/>
                  </a:lnTo>
                  <a:lnTo>
                    <a:pt x="22" y="31"/>
                  </a:lnTo>
                  <a:lnTo>
                    <a:pt x="22" y="21"/>
                  </a:lnTo>
                  <a:lnTo>
                    <a:pt x="22" y="17"/>
                  </a:lnTo>
                  <a:lnTo>
                    <a:pt x="22" y="12"/>
                  </a:lnTo>
                  <a:lnTo>
                    <a:pt x="22" y="8"/>
                  </a:lnTo>
                  <a:lnTo>
                    <a:pt x="22" y="2"/>
                  </a:lnTo>
                  <a:lnTo>
                    <a:pt x="22" y="0"/>
                  </a:lnTo>
                  <a:lnTo>
                    <a:pt x="2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" name="Freeform 282"/>
            <p:cNvSpPr>
              <a:spLocks/>
            </p:cNvSpPr>
            <p:nvPr/>
          </p:nvSpPr>
          <p:spPr bwMode="auto">
            <a:xfrm>
              <a:off x="4057" y="2387"/>
              <a:ext cx="328" cy="547"/>
            </a:xfrm>
            <a:custGeom>
              <a:avLst/>
              <a:gdLst>
                <a:gd name="T0" fmla="*/ 25 w 658"/>
                <a:gd name="T1" fmla="*/ 74 h 1093"/>
                <a:gd name="T2" fmla="*/ 37 w 658"/>
                <a:gd name="T3" fmla="*/ 80 h 1093"/>
                <a:gd name="T4" fmla="*/ 55 w 658"/>
                <a:gd name="T5" fmla="*/ 91 h 1093"/>
                <a:gd name="T6" fmla="*/ 65 w 658"/>
                <a:gd name="T7" fmla="*/ 96 h 1093"/>
                <a:gd name="T8" fmla="*/ 78 w 658"/>
                <a:gd name="T9" fmla="*/ 105 h 1093"/>
                <a:gd name="T10" fmla="*/ 89 w 658"/>
                <a:gd name="T11" fmla="*/ 112 h 1093"/>
                <a:gd name="T12" fmla="*/ 102 w 658"/>
                <a:gd name="T13" fmla="*/ 120 h 1093"/>
                <a:gd name="T14" fmla="*/ 113 w 658"/>
                <a:gd name="T15" fmla="*/ 130 h 1093"/>
                <a:gd name="T16" fmla="*/ 125 w 658"/>
                <a:gd name="T17" fmla="*/ 139 h 1093"/>
                <a:gd name="T18" fmla="*/ 137 w 658"/>
                <a:gd name="T19" fmla="*/ 148 h 1093"/>
                <a:gd name="T20" fmla="*/ 147 w 658"/>
                <a:gd name="T21" fmla="*/ 158 h 1093"/>
                <a:gd name="T22" fmla="*/ 165 w 658"/>
                <a:gd name="T23" fmla="*/ 178 h 1093"/>
                <a:gd name="T24" fmla="*/ 177 w 658"/>
                <a:gd name="T25" fmla="*/ 197 h 1093"/>
                <a:gd name="T26" fmla="*/ 187 w 658"/>
                <a:gd name="T27" fmla="*/ 216 h 1093"/>
                <a:gd name="T28" fmla="*/ 196 w 658"/>
                <a:gd name="T29" fmla="*/ 234 h 1093"/>
                <a:gd name="T30" fmla="*/ 202 w 658"/>
                <a:gd name="T31" fmla="*/ 253 h 1093"/>
                <a:gd name="T32" fmla="*/ 206 w 658"/>
                <a:gd name="T33" fmla="*/ 268 h 1093"/>
                <a:gd name="T34" fmla="*/ 207 w 658"/>
                <a:gd name="T35" fmla="*/ 284 h 1093"/>
                <a:gd name="T36" fmla="*/ 208 w 658"/>
                <a:gd name="T37" fmla="*/ 297 h 1093"/>
                <a:gd name="T38" fmla="*/ 207 w 658"/>
                <a:gd name="T39" fmla="*/ 307 h 1093"/>
                <a:gd name="T40" fmla="*/ 205 w 658"/>
                <a:gd name="T41" fmla="*/ 324 h 1093"/>
                <a:gd name="T42" fmla="*/ 202 w 658"/>
                <a:gd name="T43" fmla="*/ 338 h 1093"/>
                <a:gd name="T44" fmla="*/ 199 w 658"/>
                <a:gd name="T45" fmla="*/ 349 h 1093"/>
                <a:gd name="T46" fmla="*/ 327 w 658"/>
                <a:gd name="T47" fmla="*/ 546 h 1093"/>
                <a:gd name="T48" fmla="*/ 324 w 658"/>
                <a:gd name="T49" fmla="*/ 537 h 1093"/>
                <a:gd name="T50" fmla="*/ 321 w 658"/>
                <a:gd name="T51" fmla="*/ 524 h 1093"/>
                <a:gd name="T52" fmla="*/ 316 w 658"/>
                <a:gd name="T53" fmla="*/ 507 h 1093"/>
                <a:gd name="T54" fmla="*/ 309 w 658"/>
                <a:gd name="T55" fmla="*/ 486 h 1093"/>
                <a:gd name="T56" fmla="*/ 302 w 658"/>
                <a:gd name="T57" fmla="*/ 462 h 1093"/>
                <a:gd name="T58" fmla="*/ 293 w 658"/>
                <a:gd name="T59" fmla="*/ 436 h 1093"/>
                <a:gd name="T60" fmla="*/ 284 w 658"/>
                <a:gd name="T61" fmla="*/ 407 h 1093"/>
                <a:gd name="T62" fmla="*/ 275 w 658"/>
                <a:gd name="T63" fmla="*/ 379 h 1093"/>
                <a:gd name="T64" fmla="*/ 264 w 658"/>
                <a:gd name="T65" fmla="*/ 349 h 1093"/>
                <a:gd name="T66" fmla="*/ 255 w 658"/>
                <a:gd name="T67" fmla="*/ 321 h 1093"/>
                <a:gd name="T68" fmla="*/ 244 w 658"/>
                <a:gd name="T69" fmla="*/ 293 h 1093"/>
                <a:gd name="T70" fmla="*/ 234 w 658"/>
                <a:gd name="T71" fmla="*/ 267 h 1093"/>
                <a:gd name="T72" fmla="*/ 224 w 658"/>
                <a:gd name="T73" fmla="*/ 244 h 1093"/>
                <a:gd name="T74" fmla="*/ 214 w 658"/>
                <a:gd name="T75" fmla="*/ 225 h 1093"/>
                <a:gd name="T76" fmla="*/ 206 w 658"/>
                <a:gd name="T77" fmla="*/ 209 h 1093"/>
                <a:gd name="T78" fmla="*/ 196 w 658"/>
                <a:gd name="T79" fmla="*/ 195 h 1093"/>
                <a:gd name="T80" fmla="*/ 185 w 658"/>
                <a:gd name="T81" fmla="*/ 183 h 1093"/>
                <a:gd name="T82" fmla="*/ 172 w 658"/>
                <a:gd name="T83" fmla="*/ 170 h 1093"/>
                <a:gd name="T84" fmla="*/ 159 w 658"/>
                <a:gd name="T85" fmla="*/ 157 h 1093"/>
                <a:gd name="T86" fmla="*/ 145 w 658"/>
                <a:gd name="T87" fmla="*/ 144 h 1093"/>
                <a:gd name="T88" fmla="*/ 131 w 658"/>
                <a:gd name="T89" fmla="*/ 132 h 1093"/>
                <a:gd name="T90" fmla="*/ 117 w 658"/>
                <a:gd name="T91" fmla="*/ 120 h 1093"/>
                <a:gd name="T92" fmla="*/ 102 w 658"/>
                <a:gd name="T93" fmla="*/ 109 h 1093"/>
                <a:gd name="T94" fmla="*/ 88 w 658"/>
                <a:gd name="T95" fmla="*/ 97 h 1093"/>
                <a:gd name="T96" fmla="*/ 76 w 658"/>
                <a:gd name="T97" fmla="*/ 87 h 1093"/>
                <a:gd name="T98" fmla="*/ 63 w 658"/>
                <a:gd name="T99" fmla="*/ 78 h 1093"/>
                <a:gd name="T100" fmla="*/ 52 w 658"/>
                <a:gd name="T101" fmla="*/ 72 h 1093"/>
                <a:gd name="T102" fmla="*/ 38 w 658"/>
                <a:gd name="T103" fmla="*/ 61 h 1093"/>
                <a:gd name="T104" fmla="*/ 7 w 658"/>
                <a:gd name="T105" fmla="*/ 0 h 10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58"/>
                <a:gd name="T160" fmla="*/ 0 h 1093"/>
                <a:gd name="T161" fmla="*/ 658 w 658"/>
                <a:gd name="T162" fmla="*/ 1093 h 10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58" h="1093">
                  <a:moveTo>
                    <a:pt x="0" y="4"/>
                  </a:moveTo>
                  <a:lnTo>
                    <a:pt x="40" y="141"/>
                  </a:lnTo>
                  <a:lnTo>
                    <a:pt x="42" y="143"/>
                  </a:lnTo>
                  <a:lnTo>
                    <a:pt x="50" y="147"/>
                  </a:lnTo>
                  <a:lnTo>
                    <a:pt x="53" y="149"/>
                  </a:lnTo>
                  <a:lnTo>
                    <a:pt x="59" y="151"/>
                  </a:lnTo>
                  <a:lnTo>
                    <a:pt x="65" y="154"/>
                  </a:lnTo>
                  <a:lnTo>
                    <a:pt x="74" y="160"/>
                  </a:lnTo>
                  <a:lnTo>
                    <a:pt x="82" y="164"/>
                  </a:lnTo>
                  <a:lnTo>
                    <a:pt x="91" y="168"/>
                  </a:lnTo>
                  <a:lnTo>
                    <a:pt x="101" y="173"/>
                  </a:lnTo>
                  <a:lnTo>
                    <a:pt x="110" y="181"/>
                  </a:lnTo>
                  <a:lnTo>
                    <a:pt x="116" y="183"/>
                  </a:lnTo>
                  <a:lnTo>
                    <a:pt x="120" y="187"/>
                  </a:lnTo>
                  <a:lnTo>
                    <a:pt x="126" y="190"/>
                  </a:lnTo>
                  <a:lnTo>
                    <a:pt x="131" y="192"/>
                  </a:lnTo>
                  <a:lnTo>
                    <a:pt x="137" y="196"/>
                  </a:lnTo>
                  <a:lnTo>
                    <a:pt x="143" y="200"/>
                  </a:lnTo>
                  <a:lnTo>
                    <a:pt x="150" y="204"/>
                  </a:lnTo>
                  <a:lnTo>
                    <a:pt x="156" y="209"/>
                  </a:lnTo>
                  <a:lnTo>
                    <a:pt x="162" y="211"/>
                  </a:lnTo>
                  <a:lnTo>
                    <a:pt x="167" y="215"/>
                  </a:lnTo>
                  <a:lnTo>
                    <a:pt x="173" y="219"/>
                  </a:lnTo>
                  <a:lnTo>
                    <a:pt x="179" y="223"/>
                  </a:lnTo>
                  <a:lnTo>
                    <a:pt x="185" y="227"/>
                  </a:lnTo>
                  <a:lnTo>
                    <a:pt x="190" y="232"/>
                  </a:lnTo>
                  <a:lnTo>
                    <a:pt x="196" y="236"/>
                  </a:lnTo>
                  <a:lnTo>
                    <a:pt x="204" y="240"/>
                  </a:lnTo>
                  <a:lnTo>
                    <a:pt x="209" y="244"/>
                  </a:lnTo>
                  <a:lnTo>
                    <a:pt x="215" y="249"/>
                  </a:lnTo>
                  <a:lnTo>
                    <a:pt x="221" y="253"/>
                  </a:lnTo>
                  <a:lnTo>
                    <a:pt x="226" y="259"/>
                  </a:lnTo>
                  <a:lnTo>
                    <a:pt x="234" y="261"/>
                  </a:lnTo>
                  <a:lnTo>
                    <a:pt x="240" y="268"/>
                  </a:lnTo>
                  <a:lnTo>
                    <a:pt x="245" y="272"/>
                  </a:lnTo>
                  <a:lnTo>
                    <a:pt x="251" y="278"/>
                  </a:lnTo>
                  <a:lnTo>
                    <a:pt x="257" y="282"/>
                  </a:lnTo>
                  <a:lnTo>
                    <a:pt x="262" y="285"/>
                  </a:lnTo>
                  <a:lnTo>
                    <a:pt x="268" y="291"/>
                  </a:lnTo>
                  <a:lnTo>
                    <a:pt x="274" y="295"/>
                  </a:lnTo>
                  <a:lnTo>
                    <a:pt x="278" y="301"/>
                  </a:lnTo>
                  <a:lnTo>
                    <a:pt x="283" y="304"/>
                  </a:lnTo>
                  <a:lnTo>
                    <a:pt x="289" y="310"/>
                  </a:lnTo>
                  <a:lnTo>
                    <a:pt x="295" y="316"/>
                  </a:lnTo>
                  <a:lnTo>
                    <a:pt x="302" y="325"/>
                  </a:lnTo>
                  <a:lnTo>
                    <a:pt x="314" y="335"/>
                  </a:lnTo>
                  <a:lnTo>
                    <a:pt x="321" y="346"/>
                  </a:lnTo>
                  <a:lnTo>
                    <a:pt x="331" y="356"/>
                  </a:lnTo>
                  <a:lnTo>
                    <a:pt x="337" y="365"/>
                  </a:lnTo>
                  <a:lnTo>
                    <a:pt x="344" y="375"/>
                  </a:lnTo>
                  <a:lnTo>
                    <a:pt x="350" y="384"/>
                  </a:lnTo>
                  <a:lnTo>
                    <a:pt x="356" y="394"/>
                  </a:lnTo>
                  <a:lnTo>
                    <a:pt x="361" y="401"/>
                  </a:lnTo>
                  <a:lnTo>
                    <a:pt x="367" y="413"/>
                  </a:lnTo>
                  <a:lnTo>
                    <a:pt x="371" y="422"/>
                  </a:lnTo>
                  <a:lnTo>
                    <a:pt x="376" y="432"/>
                  </a:lnTo>
                  <a:lnTo>
                    <a:pt x="382" y="441"/>
                  </a:lnTo>
                  <a:lnTo>
                    <a:pt x="386" y="451"/>
                  </a:lnTo>
                  <a:lnTo>
                    <a:pt x="390" y="458"/>
                  </a:lnTo>
                  <a:lnTo>
                    <a:pt x="394" y="468"/>
                  </a:lnTo>
                  <a:lnTo>
                    <a:pt x="395" y="477"/>
                  </a:lnTo>
                  <a:lnTo>
                    <a:pt x="399" y="487"/>
                  </a:lnTo>
                  <a:lnTo>
                    <a:pt x="401" y="496"/>
                  </a:lnTo>
                  <a:lnTo>
                    <a:pt x="405" y="506"/>
                  </a:lnTo>
                  <a:lnTo>
                    <a:pt x="407" y="514"/>
                  </a:lnTo>
                  <a:lnTo>
                    <a:pt x="409" y="521"/>
                  </a:lnTo>
                  <a:lnTo>
                    <a:pt x="411" y="529"/>
                  </a:lnTo>
                  <a:lnTo>
                    <a:pt x="413" y="536"/>
                  </a:lnTo>
                  <a:lnTo>
                    <a:pt x="413" y="544"/>
                  </a:lnTo>
                  <a:lnTo>
                    <a:pt x="414" y="552"/>
                  </a:lnTo>
                  <a:lnTo>
                    <a:pt x="414" y="559"/>
                  </a:lnTo>
                  <a:lnTo>
                    <a:pt x="416" y="567"/>
                  </a:lnTo>
                  <a:lnTo>
                    <a:pt x="416" y="574"/>
                  </a:lnTo>
                  <a:lnTo>
                    <a:pt x="416" y="580"/>
                  </a:lnTo>
                  <a:lnTo>
                    <a:pt x="416" y="586"/>
                  </a:lnTo>
                  <a:lnTo>
                    <a:pt x="418" y="593"/>
                  </a:lnTo>
                  <a:lnTo>
                    <a:pt x="416" y="599"/>
                  </a:lnTo>
                  <a:lnTo>
                    <a:pt x="416" y="605"/>
                  </a:lnTo>
                  <a:lnTo>
                    <a:pt x="416" y="609"/>
                  </a:lnTo>
                  <a:lnTo>
                    <a:pt x="416" y="614"/>
                  </a:lnTo>
                  <a:lnTo>
                    <a:pt x="414" y="624"/>
                  </a:lnTo>
                  <a:lnTo>
                    <a:pt x="413" y="633"/>
                  </a:lnTo>
                  <a:lnTo>
                    <a:pt x="411" y="641"/>
                  </a:lnTo>
                  <a:lnTo>
                    <a:pt x="411" y="648"/>
                  </a:lnTo>
                  <a:lnTo>
                    <a:pt x="409" y="656"/>
                  </a:lnTo>
                  <a:lnTo>
                    <a:pt x="407" y="664"/>
                  </a:lnTo>
                  <a:lnTo>
                    <a:pt x="405" y="669"/>
                  </a:lnTo>
                  <a:lnTo>
                    <a:pt x="405" y="675"/>
                  </a:lnTo>
                  <a:lnTo>
                    <a:pt x="401" y="683"/>
                  </a:lnTo>
                  <a:lnTo>
                    <a:pt x="399" y="692"/>
                  </a:lnTo>
                  <a:lnTo>
                    <a:pt x="399" y="696"/>
                  </a:lnTo>
                  <a:lnTo>
                    <a:pt x="399" y="698"/>
                  </a:lnTo>
                  <a:lnTo>
                    <a:pt x="454" y="631"/>
                  </a:lnTo>
                  <a:lnTo>
                    <a:pt x="570" y="953"/>
                  </a:lnTo>
                  <a:lnTo>
                    <a:pt x="658" y="1093"/>
                  </a:lnTo>
                  <a:lnTo>
                    <a:pt x="656" y="1091"/>
                  </a:lnTo>
                  <a:lnTo>
                    <a:pt x="654" y="1086"/>
                  </a:lnTo>
                  <a:lnTo>
                    <a:pt x="652" y="1082"/>
                  </a:lnTo>
                  <a:lnTo>
                    <a:pt x="652" y="1078"/>
                  </a:lnTo>
                  <a:lnTo>
                    <a:pt x="650" y="1074"/>
                  </a:lnTo>
                  <a:lnTo>
                    <a:pt x="650" y="1068"/>
                  </a:lnTo>
                  <a:lnTo>
                    <a:pt x="646" y="1063"/>
                  </a:lnTo>
                  <a:lnTo>
                    <a:pt x="644" y="1055"/>
                  </a:lnTo>
                  <a:lnTo>
                    <a:pt x="643" y="1048"/>
                  </a:lnTo>
                  <a:lnTo>
                    <a:pt x="641" y="1040"/>
                  </a:lnTo>
                  <a:lnTo>
                    <a:pt x="639" y="1030"/>
                  </a:lnTo>
                  <a:lnTo>
                    <a:pt x="635" y="1023"/>
                  </a:lnTo>
                  <a:lnTo>
                    <a:pt x="633" y="1013"/>
                  </a:lnTo>
                  <a:lnTo>
                    <a:pt x="631" y="1004"/>
                  </a:lnTo>
                  <a:lnTo>
                    <a:pt x="627" y="992"/>
                  </a:lnTo>
                  <a:lnTo>
                    <a:pt x="624" y="983"/>
                  </a:lnTo>
                  <a:lnTo>
                    <a:pt x="620" y="972"/>
                  </a:lnTo>
                  <a:lnTo>
                    <a:pt x="618" y="960"/>
                  </a:lnTo>
                  <a:lnTo>
                    <a:pt x="614" y="947"/>
                  </a:lnTo>
                  <a:lnTo>
                    <a:pt x="608" y="935"/>
                  </a:lnTo>
                  <a:lnTo>
                    <a:pt x="605" y="924"/>
                  </a:lnTo>
                  <a:lnTo>
                    <a:pt x="601" y="911"/>
                  </a:lnTo>
                  <a:lnTo>
                    <a:pt x="597" y="897"/>
                  </a:lnTo>
                  <a:lnTo>
                    <a:pt x="593" y="884"/>
                  </a:lnTo>
                  <a:lnTo>
                    <a:pt x="587" y="871"/>
                  </a:lnTo>
                  <a:lnTo>
                    <a:pt x="584" y="857"/>
                  </a:lnTo>
                  <a:lnTo>
                    <a:pt x="580" y="842"/>
                  </a:lnTo>
                  <a:lnTo>
                    <a:pt x="576" y="829"/>
                  </a:lnTo>
                  <a:lnTo>
                    <a:pt x="570" y="814"/>
                  </a:lnTo>
                  <a:lnTo>
                    <a:pt x="567" y="800"/>
                  </a:lnTo>
                  <a:lnTo>
                    <a:pt x="561" y="785"/>
                  </a:lnTo>
                  <a:lnTo>
                    <a:pt x="557" y="772"/>
                  </a:lnTo>
                  <a:lnTo>
                    <a:pt x="551" y="757"/>
                  </a:lnTo>
                  <a:lnTo>
                    <a:pt x="547" y="742"/>
                  </a:lnTo>
                  <a:lnTo>
                    <a:pt x="542" y="726"/>
                  </a:lnTo>
                  <a:lnTo>
                    <a:pt x="536" y="713"/>
                  </a:lnTo>
                  <a:lnTo>
                    <a:pt x="530" y="698"/>
                  </a:lnTo>
                  <a:lnTo>
                    <a:pt x="527" y="683"/>
                  </a:lnTo>
                  <a:lnTo>
                    <a:pt x="521" y="669"/>
                  </a:lnTo>
                  <a:lnTo>
                    <a:pt x="515" y="654"/>
                  </a:lnTo>
                  <a:lnTo>
                    <a:pt x="511" y="641"/>
                  </a:lnTo>
                  <a:lnTo>
                    <a:pt x="506" y="628"/>
                  </a:lnTo>
                  <a:lnTo>
                    <a:pt x="500" y="612"/>
                  </a:lnTo>
                  <a:lnTo>
                    <a:pt x="496" y="599"/>
                  </a:lnTo>
                  <a:lnTo>
                    <a:pt x="490" y="586"/>
                  </a:lnTo>
                  <a:lnTo>
                    <a:pt x="487" y="572"/>
                  </a:lnTo>
                  <a:lnTo>
                    <a:pt x="481" y="559"/>
                  </a:lnTo>
                  <a:lnTo>
                    <a:pt x="475" y="548"/>
                  </a:lnTo>
                  <a:lnTo>
                    <a:pt x="470" y="533"/>
                  </a:lnTo>
                  <a:lnTo>
                    <a:pt x="466" y="521"/>
                  </a:lnTo>
                  <a:lnTo>
                    <a:pt x="458" y="510"/>
                  </a:lnTo>
                  <a:lnTo>
                    <a:pt x="454" y="498"/>
                  </a:lnTo>
                  <a:lnTo>
                    <a:pt x="449" y="487"/>
                  </a:lnTo>
                  <a:lnTo>
                    <a:pt x="445" y="477"/>
                  </a:lnTo>
                  <a:lnTo>
                    <a:pt x="439" y="466"/>
                  </a:lnTo>
                  <a:lnTo>
                    <a:pt x="435" y="456"/>
                  </a:lnTo>
                  <a:lnTo>
                    <a:pt x="430" y="449"/>
                  </a:lnTo>
                  <a:lnTo>
                    <a:pt x="426" y="439"/>
                  </a:lnTo>
                  <a:lnTo>
                    <a:pt x="420" y="432"/>
                  </a:lnTo>
                  <a:lnTo>
                    <a:pt x="416" y="424"/>
                  </a:lnTo>
                  <a:lnTo>
                    <a:pt x="413" y="417"/>
                  </a:lnTo>
                  <a:lnTo>
                    <a:pt x="409" y="411"/>
                  </a:lnTo>
                  <a:lnTo>
                    <a:pt x="403" y="403"/>
                  </a:lnTo>
                  <a:lnTo>
                    <a:pt x="397" y="398"/>
                  </a:lnTo>
                  <a:lnTo>
                    <a:pt x="394" y="390"/>
                  </a:lnTo>
                  <a:lnTo>
                    <a:pt x="388" y="384"/>
                  </a:lnTo>
                  <a:lnTo>
                    <a:pt x="382" y="379"/>
                  </a:lnTo>
                  <a:lnTo>
                    <a:pt x="376" y="371"/>
                  </a:lnTo>
                  <a:lnTo>
                    <a:pt x="371" y="365"/>
                  </a:lnTo>
                  <a:lnTo>
                    <a:pt x="365" y="360"/>
                  </a:lnTo>
                  <a:lnTo>
                    <a:pt x="357" y="352"/>
                  </a:lnTo>
                  <a:lnTo>
                    <a:pt x="352" y="346"/>
                  </a:lnTo>
                  <a:lnTo>
                    <a:pt x="346" y="339"/>
                  </a:lnTo>
                  <a:lnTo>
                    <a:pt x="340" y="333"/>
                  </a:lnTo>
                  <a:lnTo>
                    <a:pt x="333" y="325"/>
                  </a:lnTo>
                  <a:lnTo>
                    <a:pt x="327" y="320"/>
                  </a:lnTo>
                  <a:lnTo>
                    <a:pt x="319" y="314"/>
                  </a:lnTo>
                  <a:lnTo>
                    <a:pt x="314" y="308"/>
                  </a:lnTo>
                  <a:lnTo>
                    <a:pt x="306" y="301"/>
                  </a:lnTo>
                  <a:lnTo>
                    <a:pt x="299" y="295"/>
                  </a:lnTo>
                  <a:lnTo>
                    <a:pt x="291" y="287"/>
                  </a:lnTo>
                  <a:lnTo>
                    <a:pt x="285" y="282"/>
                  </a:lnTo>
                  <a:lnTo>
                    <a:pt x="278" y="276"/>
                  </a:lnTo>
                  <a:lnTo>
                    <a:pt x="270" y="268"/>
                  </a:lnTo>
                  <a:lnTo>
                    <a:pt x="262" y="263"/>
                  </a:lnTo>
                  <a:lnTo>
                    <a:pt x="257" y="257"/>
                  </a:lnTo>
                  <a:lnTo>
                    <a:pt x="249" y="251"/>
                  </a:lnTo>
                  <a:lnTo>
                    <a:pt x="242" y="246"/>
                  </a:lnTo>
                  <a:lnTo>
                    <a:pt x="234" y="240"/>
                  </a:lnTo>
                  <a:lnTo>
                    <a:pt x="226" y="234"/>
                  </a:lnTo>
                  <a:lnTo>
                    <a:pt x="219" y="228"/>
                  </a:lnTo>
                  <a:lnTo>
                    <a:pt x="213" y="223"/>
                  </a:lnTo>
                  <a:lnTo>
                    <a:pt x="205" y="217"/>
                  </a:lnTo>
                  <a:lnTo>
                    <a:pt x="200" y="211"/>
                  </a:lnTo>
                  <a:lnTo>
                    <a:pt x="192" y="206"/>
                  </a:lnTo>
                  <a:lnTo>
                    <a:pt x="185" y="200"/>
                  </a:lnTo>
                  <a:lnTo>
                    <a:pt x="177" y="194"/>
                  </a:lnTo>
                  <a:lnTo>
                    <a:pt x="171" y="190"/>
                  </a:lnTo>
                  <a:lnTo>
                    <a:pt x="164" y="183"/>
                  </a:lnTo>
                  <a:lnTo>
                    <a:pt x="158" y="179"/>
                  </a:lnTo>
                  <a:lnTo>
                    <a:pt x="152" y="173"/>
                  </a:lnTo>
                  <a:lnTo>
                    <a:pt x="147" y="170"/>
                  </a:lnTo>
                  <a:lnTo>
                    <a:pt x="139" y="166"/>
                  </a:lnTo>
                  <a:lnTo>
                    <a:pt x="133" y="162"/>
                  </a:lnTo>
                  <a:lnTo>
                    <a:pt x="127" y="156"/>
                  </a:lnTo>
                  <a:lnTo>
                    <a:pt x="122" y="152"/>
                  </a:lnTo>
                  <a:lnTo>
                    <a:pt x="116" y="149"/>
                  </a:lnTo>
                  <a:lnTo>
                    <a:pt x="110" y="145"/>
                  </a:lnTo>
                  <a:lnTo>
                    <a:pt x="105" y="143"/>
                  </a:lnTo>
                  <a:lnTo>
                    <a:pt x="101" y="139"/>
                  </a:lnTo>
                  <a:lnTo>
                    <a:pt x="91" y="132"/>
                  </a:lnTo>
                  <a:lnTo>
                    <a:pt x="84" y="128"/>
                  </a:lnTo>
                  <a:lnTo>
                    <a:pt x="76" y="122"/>
                  </a:lnTo>
                  <a:lnTo>
                    <a:pt x="72" y="118"/>
                  </a:lnTo>
                  <a:lnTo>
                    <a:pt x="63" y="113"/>
                  </a:lnTo>
                  <a:lnTo>
                    <a:pt x="61" y="111"/>
                  </a:lnTo>
                  <a:lnTo>
                    <a:pt x="15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" name="Freeform 283"/>
            <p:cNvSpPr>
              <a:spLocks/>
            </p:cNvSpPr>
            <p:nvPr/>
          </p:nvSpPr>
          <p:spPr bwMode="auto">
            <a:xfrm>
              <a:off x="3944" y="2734"/>
              <a:ext cx="341" cy="343"/>
            </a:xfrm>
            <a:custGeom>
              <a:avLst/>
              <a:gdLst>
                <a:gd name="T0" fmla="*/ 176 w 680"/>
                <a:gd name="T1" fmla="*/ 78 h 686"/>
                <a:gd name="T2" fmla="*/ 171 w 680"/>
                <a:gd name="T3" fmla="*/ 92 h 686"/>
                <a:gd name="T4" fmla="*/ 166 w 680"/>
                <a:gd name="T5" fmla="*/ 111 h 686"/>
                <a:gd name="T6" fmla="*/ 163 w 680"/>
                <a:gd name="T7" fmla="*/ 130 h 686"/>
                <a:gd name="T8" fmla="*/ 161 w 680"/>
                <a:gd name="T9" fmla="*/ 149 h 686"/>
                <a:gd name="T10" fmla="*/ 162 w 680"/>
                <a:gd name="T11" fmla="*/ 165 h 686"/>
                <a:gd name="T12" fmla="*/ 171 w 680"/>
                <a:gd name="T13" fmla="*/ 182 h 686"/>
                <a:gd name="T14" fmla="*/ 190 w 680"/>
                <a:gd name="T15" fmla="*/ 201 h 686"/>
                <a:gd name="T16" fmla="*/ 204 w 680"/>
                <a:gd name="T17" fmla="*/ 213 h 686"/>
                <a:gd name="T18" fmla="*/ 211 w 680"/>
                <a:gd name="T19" fmla="*/ 212 h 686"/>
                <a:gd name="T20" fmla="*/ 224 w 680"/>
                <a:gd name="T21" fmla="*/ 204 h 686"/>
                <a:gd name="T22" fmla="*/ 243 w 680"/>
                <a:gd name="T23" fmla="*/ 196 h 686"/>
                <a:gd name="T24" fmla="*/ 263 w 680"/>
                <a:gd name="T25" fmla="*/ 186 h 686"/>
                <a:gd name="T26" fmla="*/ 282 w 680"/>
                <a:gd name="T27" fmla="*/ 177 h 686"/>
                <a:gd name="T28" fmla="*/ 296 w 680"/>
                <a:gd name="T29" fmla="*/ 171 h 686"/>
                <a:gd name="T30" fmla="*/ 310 w 680"/>
                <a:gd name="T31" fmla="*/ 163 h 686"/>
                <a:gd name="T32" fmla="*/ 327 w 680"/>
                <a:gd name="T33" fmla="*/ 149 h 686"/>
                <a:gd name="T34" fmla="*/ 340 w 680"/>
                <a:gd name="T35" fmla="*/ 135 h 686"/>
                <a:gd name="T36" fmla="*/ 341 w 680"/>
                <a:gd name="T37" fmla="*/ 144 h 686"/>
                <a:gd name="T38" fmla="*/ 335 w 680"/>
                <a:gd name="T39" fmla="*/ 161 h 686"/>
                <a:gd name="T40" fmla="*/ 321 w 680"/>
                <a:gd name="T41" fmla="*/ 181 h 686"/>
                <a:gd name="T42" fmla="*/ 308 w 680"/>
                <a:gd name="T43" fmla="*/ 189 h 686"/>
                <a:gd name="T44" fmla="*/ 293 w 680"/>
                <a:gd name="T45" fmla="*/ 196 h 686"/>
                <a:gd name="T46" fmla="*/ 278 w 680"/>
                <a:gd name="T47" fmla="*/ 202 h 686"/>
                <a:gd name="T48" fmla="*/ 264 w 680"/>
                <a:gd name="T49" fmla="*/ 206 h 686"/>
                <a:gd name="T50" fmla="*/ 248 w 680"/>
                <a:gd name="T51" fmla="*/ 212 h 686"/>
                <a:gd name="T52" fmla="*/ 253 w 680"/>
                <a:gd name="T53" fmla="*/ 221 h 686"/>
                <a:gd name="T54" fmla="*/ 253 w 680"/>
                <a:gd name="T55" fmla="*/ 233 h 686"/>
                <a:gd name="T56" fmla="*/ 241 w 680"/>
                <a:gd name="T57" fmla="*/ 247 h 686"/>
                <a:gd name="T58" fmla="*/ 219 w 680"/>
                <a:gd name="T59" fmla="*/ 261 h 686"/>
                <a:gd name="T60" fmla="*/ 196 w 680"/>
                <a:gd name="T61" fmla="*/ 276 h 686"/>
                <a:gd name="T62" fmla="*/ 174 w 680"/>
                <a:gd name="T63" fmla="*/ 298 h 686"/>
                <a:gd name="T64" fmla="*/ 159 w 680"/>
                <a:gd name="T65" fmla="*/ 312 h 686"/>
                <a:gd name="T66" fmla="*/ 144 w 680"/>
                <a:gd name="T67" fmla="*/ 322 h 686"/>
                <a:gd name="T68" fmla="*/ 130 w 680"/>
                <a:gd name="T69" fmla="*/ 331 h 686"/>
                <a:gd name="T70" fmla="*/ 113 w 680"/>
                <a:gd name="T71" fmla="*/ 340 h 686"/>
                <a:gd name="T72" fmla="*/ 110 w 680"/>
                <a:gd name="T73" fmla="*/ 340 h 686"/>
                <a:gd name="T74" fmla="*/ 124 w 680"/>
                <a:gd name="T75" fmla="*/ 324 h 686"/>
                <a:gd name="T76" fmla="*/ 138 w 680"/>
                <a:gd name="T77" fmla="*/ 308 h 686"/>
                <a:gd name="T78" fmla="*/ 151 w 680"/>
                <a:gd name="T79" fmla="*/ 288 h 686"/>
                <a:gd name="T80" fmla="*/ 163 w 680"/>
                <a:gd name="T81" fmla="*/ 267 h 686"/>
                <a:gd name="T82" fmla="*/ 168 w 680"/>
                <a:gd name="T83" fmla="*/ 250 h 686"/>
                <a:gd name="T84" fmla="*/ 167 w 680"/>
                <a:gd name="T85" fmla="*/ 231 h 686"/>
                <a:gd name="T86" fmla="*/ 163 w 680"/>
                <a:gd name="T87" fmla="*/ 209 h 686"/>
                <a:gd name="T88" fmla="*/ 158 w 680"/>
                <a:gd name="T89" fmla="*/ 192 h 686"/>
                <a:gd name="T90" fmla="*/ 153 w 680"/>
                <a:gd name="T91" fmla="*/ 176 h 686"/>
                <a:gd name="T92" fmla="*/ 145 w 680"/>
                <a:gd name="T93" fmla="*/ 152 h 686"/>
                <a:gd name="T94" fmla="*/ 138 w 680"/>
                <a:gd name="T95" fmla="*/ 132 h 686"/>
                <a:gd name="T96" fmla="*/ 134 w 680"/>
                <a:gd name="T97" fmla="*/ 121 h 686"/>
                <a:gd name="T98" fmla="*/ 103 w 680"/>
                <a:gd name="T99" fmla="*/ 5 h 686"/>
                <a:gd name="T100" fmla="*/ 109 w 680"/>
                <a:gd name="T101" fmla="*/ 22 h 686"/>
                <a:gd name="T102" fmla="*/ 114 w 680"/>
                <a:gd name="T103" fmla="*/ 38 h 686"/>
                <a:gd name="T104" fmla="*/ 122 w 680"/>
                <a:gd name="T105" fmla="*/ 55 h 686"/>
                <a:gd name="T106" fmla="*/ 128 w 680"/>
                <a:gd name="T107" fmla="*/ 71 h 686"/>
                <a:gd name="T108" fmla="*/ 141 w 680"/>
                <a:gd name="T109" fmla="*/ 81 h 686"/>
                <a:gd name="T110" fmla="*/ 159 w 680"/>
                <a:gd name="T111" fmla="*/ 78 h 686"/>
                <a:gd name="T112" fmla="*/ 174 w 680"/>
                <a:gd name="T113" fmla="*/ 71 h 68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80"/>
                <a:gd name="T172" fmla="*/ 0 h 686"/>
                <a:gd name="T173" fmla="*/ 680 w 680"/>
                <a:gd name="T174" fmla="*/ 686 h 68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80" h="686">
                  <a:moveTo>
                    <a:pt x="355" y="137"/>
                  </a:moveTo>
                  <a:lnTo>
                    <a:pt x="355" y="137"/>
                  </a:lnTo>
                  <a:lnTo>
                    <a:pt x="353" y="141"/>
                  </a:lnTo>
                  <a:lnTo>
                    <a:pt x="351" y="146"/>
                  </a:lnTo>
                  <a:lnTo>
                    <a:pt x="350" y="156"/>
                  </a:lnTo>
                  <a:lnTo>
                    <a:pt x="348" y="162"/>
                  </a:lnTo>
                  <a:lnTo>
                    <a:pt x="346" y="167"/>
                  </a:lnTo>
                  <a:lnTo>
                    <a:pt x="344" y="173"/>
                  </a:lnTo>
                  <a:lnTo>
                    <a:pt x="342" y="179"/>
                  </a:lnTo>
                  <a:lnTo>
                    <a:pt x="340" y="184"/>
                  </a:lnTo>
                  <a:lnTo>
                    <a:pt x="338" y="192"/>
                  </a:lnTo>
                  <a:lnTo>
                    <a:pt x="336" y="200"/>
                  </a:lnTo>
                  <a:lnTo>
                    <a:pt x="336" y="209"/>
                  </a:lnTo>
                  <a:lnTo>
                    <a:pt x="332" y="215"/>
                  </a:lnTo>
                  <a:lnTo>
                    <a:pt x="332" y="222"/>
                  </a:lnTo>
                  <a:lnTo>
                    <a:pt x="331" y="230"/>
                  </a:lnTo>
                  <a:lnTo>
                    <a:pt x="329" y="238"/>
                  </a:lnTo>
                  <a:lnTo>
                    <a:pt x="327" y="245"/>
                  </a:lnTo>
                  <a:lnTo>
                    <a:pt x="327" y="253"/>
                  </a:lnTo>
                  <a:lnTo>
                    <a:pt x="325" y="260"/>
                  </a:lnTo>
                  <a:lnTo>
                    <a:pt x="325" y="270"/>
                  </a:lnTo>
                  <a:lnTo>
                    <a:pt x="323" y="278"/>
                  </a:lnTo>
                  <a:lnTo>
                    <a:pt x="321" y="285"/>
                  </a:lnTo>
                  <a:lnTo>
                    <a:pt x="321" y="291"/>
                  </a:lnTo>
                  <a:lnTo>
                    <a:pt x="321" y="298"/>
                  </a:lnTo>
                  <a:lnTo>
                    <a:pt x="321" y="304"/>
                  </a:lnTo>
                  <a:lnTo>
                    <a:pt x="321" y="312"/>
                  </a:lnTo>
                  <a:lnTo>
                    <a:pt x="321" y="317"/>
                  </a:lnTo>
                  <a:lnTo>
                    <a:pt x="323" y="323"/>
                  </a:lnTo>
                  <a:lnTo>
                    <a:pt x="323" y="329"/>
                  </a:lnTo>
                  <a:lnTo>
                    <a:pt x="325" y="335"/>
                  </a:lnTo>
                  <a:lnTo>
                    <a:pt x="327" y="338"/>
                  </a:lnTo>
                  <a:lnTo>
                    <a:pt x="329" y="346"/>
                  </a:lnTo>
                  <a:lnTo>
                    <a:pt x="334" y="355"/>
                  </a:lnTo>
                  <a:lnTo>
                    <a:pt x="340" y="365"/>
                  </a:lnTo>
                  <a:lnTo>
                    <a:pt x="346" y="374"/>
                  </a:lnTo>
                  <a:lnTo>
                    <a:pt x="353" y="382"/>
                  </a:lnTo>
                  <a:lnTo>
                    <a:pt x="361" y="390"/>
                  </a:lnTo>
                  <a:lnTo>
                    <a:pt x="371" y="397"/>
                  </a:lnTo>
                  <a:lnTo>
                    <a:pt x="378" y="403"/>
                  </a:lnTo>
                  <a:lnTo>
                    <a:pt x="386" y="411"/>
                  </a:lnTo>
                  <a:lnTo>
                    <a:pt x="391" y="414"/>
                  </a:lnTo>
                  <a:lnTo>
                    <a:pt x="397" y="420"/>
                  </a:lnTo>
                  <a:lnTo>
                    <a:pt x="403" y="424"/>
                  </a:lnTo>
                  <a:lnTo>
                    <a:pt x="407" y="426"/>
                  </a:lnTo>
                  <a:lnTo>
                    <a:pt x="409" y="428"/>
                  </a:lnTo>
                  <a:lnTo>
                    <a:pt x="410" y="430"/>
                  </a:lnTo>
                  <a:lnTo>
                    <a:pt x="412" y="428"/>
                  </a:lnTo>
                  <a:lnTo>
                    <a:pt x="416" y="426"/>
                  </a:lnTo>
                  <a:lnTo>
                    <a:pt x="420" y="424"/>
                  </a:lnTo>
                  <a:lnTo>
                    <a:pt x="424" y="420"/>
                  </a:lnTo>
                  <a:lnTo>
                    <a:pt x="429" y="418"/>
                  </a:lnTo>
                  <a:lnTo>
                    <a:pt x="435" y="416"/>
                  </a:lnTo>
                  <a:lnTo>
                    <a:pt x="441" y="412"/>
                  </a:lnTo>
                  <a:lnTo>
                    <a:pt x="447" y="409"/>
                  </a:lnTo>
                  <a:lnTo>
                    <a:pt x="452" y="407"/>
                  </a:lnTo>
                  <a:lnTo>
                    <a:pt x="462" y="403"/>
                  </a:lnTo>
                  <a:lnTo>
                    <a:pt x="467" y="399"/>
                  </a:lnTo>
                  <a:lnTo>
                    <a:pt x="475" y="395"/>
                  </a:lnTo>
                  <a:lnTo>
                    <a:pt x="485" y="392"/>
                  </a:lnTo>
                  <a:lnTo>
                    <a:pt x="492" y="390"/>
                  </a:lnTo>
                  <a:lnTo>
                    <a:pt x="500" y="384"/>
                  </a:lnTo>
                  <a:lnTo>
                    <a:pt x="507" y="380"/>
                  </a:lnTo>
                  <a:lnTo>
                    <a:pt x="515" y="376"/>
                  </a:lnTo>
                  <a:lnTo>
                    <a:pt x="524" y="373"/>
                  </a:lnTo>
                  <a:lnTo>
                    <a:pt x="532" y="369"/>
                  </a:lnTo>
                  <a:lnTo>
                    <a:pt x="540" y="365"/>
                  </a:lnTo>
                  <a:lnTo>
                    <a:pt x="547" y="363"/>
                  </a:lnTo>
                  <a:lnTo>
                    <a:pt x="555" y="359"/>
                  </a:lnTo>
                  <a:lnTo>
                    <a:pt x="562" y="355"/>
                  </a:lnTo>
                  <a:lnTo>
                    <a:pt x="568" y="352"/>
                  </a:lnTo>
                  <a:lnTo>
                    <a:pt x="576" y="348"/>
                  </a:lnTo>
                  <a:lnTo>
                    <a:pt x="581" y="346"/>
                  </a:lnTo>
                  <a:lnTo>
                    <a:pt x="587" y="344"/>
                  </a:lnTo>
                  <a:lnTo>
                    <a:pt x="591" y="342"/>
                  </a:lnTo>
                  <a:lnTo>
                    <a:pt x="595" y="340"/>
                  </a:lnTo>
                  <a:lnTo>
                    <a:pt x="600" y="338"/>
                  </a:lnTo>
                  <a:lnTo>
                    <a:pt x="606" y="335"/>
                  </a:lnTo>
                  <a:lnTo>
                    <a:pt x="612" y="331"/>
                  </a:lnTo>
                  <a:lnTo>
                    <a:pt x="619" y="325"/>
                  </a:lnTo>
                  <a:lnTo>
                    <a:pt x="625" y="321"/>
                  </a:lnTo>
                  <a:lnTo>
                    <a:pt x="631" y="316"/>
                  </a:lnTo>
                  <a:lnTo>
                    <a:pt x="638" y="310"/>
                  </a:lnTo>
                  <a:lnTo>
                    <a:pt x="644" y="304"/>
                  </a:lnTo>
                  <a:lnTo>
                    <a:pt x="652" y="298"/>
                  </a:lnTo>
                  <a:lnTo>
                    <a:pt x="656" y="293"/>
                  </a:lnTo>
                  <a:lnTo>
                    <a:pt x="661" y="287"/>
                  </a:lnTo>
                  <a:lnTo>
                    <a:pt x="667" y="279"/>
                  </a:lnTo>
                  <a:lnTo>
                    <a:pt x="671" y="278"/>
                  </a:lnTo>
                  <a:lnTo>
                    <a:pt x="678" y="270"/>
                  </a:lnTo>
                  <a:lnTo>
                    <a:pt x="680" y="268"/>
                  </a:lnTo>
                  <a:lnTo>
                    <a:pt x="680" y="270"/>
                  </a:lnTo>
                  <a:lnTo>
                    <a:pt x="680" y="278"/>
                  </a:lnTo>
                  <a:lnTo>
                    <a:pt x="680" y="281"/>
                  </a:lnTo>
                  <a:lnTo>
                    <a:pt x="680" y="287"/>
                  </a:lnTo>
                  <a:lnTo>
                    <a:pt x="678" y="293"/>
                  </a:lnTo>
                  <a:lnTo>
                    <a:pt x="678" y="300"/>
                  </a:lnTo>
                  <a:lnTo>
                    <a:pt x="675" y="306"/>
                  </a:lnTo>
                  <a:lnTo>
                    <a:pt x="673" y="314"/>
                  </a:lnTo>
                  <a:lnTo>
                    <a:pt x="669" y="321"/>
                  </a:lnTo>
                  <a:lnTo>
                    <a:pt x="667" y="331"/>
                  </a:lnTo>
                  <a:lnTo>
                    <a:pt x="661" y="338"/>
                  </a:lnTo>
                  <a:lnTo>
                    <a:pt x="656" y="346"/>
                  </a:lnTo>
                  <a:lnTo>
                    <a:pt x="648" y="354"/>
                  </a:lnTo>
                  <a:lnTo>
                    <a:pt x="640" y="363"/>
                  </a:lnTo>
                  <a:lnTo>
                    <a:pt x="635" y="365"/>
                  </a:lnTo>
                  <a:lnTo>
                    <a:pt x="631" y="369"/>
                  </a:lnTo>
                  <a:lnTo>
                    <a:pt x="625" y="373"/>
                  </a:lnTo>
                  <a:lnTo>
                    <a:pt x="619" y="376"/>
                  </a:lnTo>
                  <a:lnTo>
                    <a:pt x="614" y="378"/>
                  </a:lnTo>
                  <a:lnTo>
                    <a:pt x="608" y="382"/>
                  </a:lnTo>
                  <a:lnTo>
                    <a:pt x="602" y="384"/>
                  </a:lnTo>
                  <a:lnTo>
                    <a:pt x="597" y="388"/>
                  </a:lnTo>
                  <a:lnTo>
                    <a:pt x="591" y="390"/>
                  </a:lnTo>
                  <a:lnTo>
                    <a:pt x="585" y="392"/>
                  </a:lnTo>
                  <a:lnTo>
                    <a:pt x="578" y="395"/>
                  </a:lnTo>
                  <a:lnTo>
                    <a:pt x="572" y="397"/>
                  </a:lnTo>
                  <a:lnTo>
                    <a:pt x="566" y="399"/>
                  </a:lnTo>
                  <a:lnTo>
                    <a:pt x="561" y="403"/>
                  </a:lnTo>
                  <a:lnTo>
                    <a:pt x="555" y="405"/>
                  </a:lnTo>
                  <a:lnTo>
                    <a:pt x="549" y="407"/>
                  </a:lnTo>
                  <a:lnTo>
                    <a:pt x="543" y="409"/>
                  </a:lnTo>
                  <a:lnTo>
                    <a:pt x="538" y="411"/>
                  </a:lnTo>
                  <a:lnTo>
                    <a:pt x="532" y="411"/>
                  </a:lnTo>
                  <a:lnTo>
                    <a:pt x="526" y="412"/>
                  </a:lnTo>
                  <a:lnTo>
                    <a:pt x="517" y="416"/>
                  </a:lnTo>
                  <a:lnTo>
                    <a:pt x="509" y="418"/>
                  </a:lnTo>
                  <a:lnTo>
                    <a:pt x="504" y="420"/>
                  </a:lnTo>
                  <a:lnTo>
                    <a:pt x="498" y="422"/>
                  </a:lnTo>
                  <a:lnTo>
                    <a:pt x="494" y="424"/>
                  </a:lnTo>
                  <a:lnTo>
                    <a:pt x="494" y="426"/>
                  </a:lnTo>
                  <a:lnTo>
                    <a:pt x="498" y="430"/>
                  </a:lnTo>
                  <a:lnTo>
                    <a:pt x="502" y="433"/>
                  </a:lnTo>
                  <a:lnTo>
                    <a:pt x="505" y="443"/>
                  </a:lnTo>
                  <a:lnTo>
                    <a:pt x="505" y="447"/>
                  </a:lnTo>
                  <a:lnTo>
                    <a:pt x="507" y="450"/>
                  </a:lnTo>
                  <a:lnTo>
                    <a:pt x="505" y="456"/>
                  </a:lnTo>
                  <a:lnTo>
                    <a:pt x="505" y="462"/>
                  </a:lnTo>
                  <a:lnTo>
                    <a:pt x="504" y="466"/>
                  </a:lnTo>
                  <a:lnTo>
                    <a:pt x="502" y="471"/>
                  </a:lnTo>
                  <a:lnTo>
                    <a:pt x="498" y="477"/>
                  </a:lnTo>
                  <a:lnTo>
                    <a:pt x="494" y="483"/>
                  </a:lnTo>
                  <a:lnTo>
                    <a:pt x="488" y="488"/>
                  </a:lnTo>
                  <a:lnTo>
                    <a:pt x="481" y="494"/>
                  </a:lnTo>
                  <a:lnTo>
                    <a:pt x="473" y="498"/>
                  </a:lnTo>
                  <a:lnTo>
                    <a:pt x="466" y="504"/>
                  </a:lnTo>
                  <a:lnTo>
                    <a:pt x="456" y="509"/>
                  </a:lnTo>
                  <a:lnTo>
                    <a:pt x="448" y="515"/>
                  </a:lnTo>
                  <a:lnTo>
                    <a:pt x="437" y="521"/>
                  </a:lnTo>
                  <a:lnTo>
                    <a:pt x="428" y="526"/>
                  </a:lnTo>
                  <a:lnTo>
                    <a:pt x="418" y="532"/>
                  </a:lnTo>
                  <a:lnTo>
                    <a:pt x="409" y="538"/>
                  </a:lnTo>
                  <a:lnTo>
                    <a:pt x="397" y="544"/>
                  </a:lnTo>
                  <a:lnTo>
                    <a:pt x="390" y="551"/>
                  </a:lnTo>
                  <a:lnTo>
                    <a:pt x="380" y="559"/>
                  </a:lnTo>
                  <a:lnTo>
                    <a:pt x="372" y="568"/>
                  </a:lnTo>
                  <a:lnTo>
                    <a:pt x="363" y="576"/>
                  </a:lnTo>
                  <a:lnTo>
                    <a:pt x="355" y="587"/>
                  </a:lnTo>
                  <a:lnTo>
                    <a:pt x="346" y="595"/>
                  </a:lnTo>
                  <a:lnTo>
                    <a:pt x="338" y="604"/>
                  </a:lnTo>
                  <a:lnTo>
                    <a:pt x="332" y="608"/>
                  </a:lnTo>
                  <a:lnTo>
                    <a:pt x="327" y="614"/>
                  </a:lnTo>
                  <a:lnTo>
                    <a:pt x="321" y="618"/>
                  </a:lnTo>
                  <a:lnTo>
                    <a:pt x="317" y="623"/>
                  </a:lnTo>
                  <a:lnTo>
                    <a:pt x="312" y="627"/>
                  </a:lnTo>
                  <a:lnTo>
                    <a:pt x="306" y="631"/>
                  </a:lnTo>
                  <a:lnTo>
                    <a:pt x="300" y="637"/>
                  </a:lnTo>
                  <a:lnTo>
                    <a:pt x="293" y="640"/>
                  </a:lnTo>
                  <a:lnTo>
                    <a:pt x="287" y="644"/>
                  </a:lnTo>
                  <a:lnTo>
                    <a:pt x="281" y="648"/>
                  </a:lnTo>
                  <a:lnTo>
                    <a:pt x="275" y="652"/>
                  </a:lnTo>
                  <a:lnTo>
                    <a:pt x="272" y="656"/>
                  </a:lnTo>
                  <a:lnTo>
                    <a:pt x="266" y="660"/>
                  </a:lnTo>
                  <a:lnTo>
                    <a:pt x="260" y="661"/>
                  </a:lnTo>
                  <a:lnTo>
                    <a:pt x="255" y="665"/>
                  </a:lnTo>
                  <a:lnTo>
                    <a:pt x="249" y="667"/>
                  </a:lnTo>
                  <a:lnTo>
                    <a:pt x="239" y="673"/>
                  </a:lnTo>
                  <a:lnTo>
                    <a:pt x="232" y="679"/>
                  </a:lnTo>
                  <a:lnTo>
                    <a:pt x="226" y="680"/>
                  </a:lnTo>
                  <a:lnTo>
                    <a:pt x="220" y="684"/>
                  </a:lnTo>
                  <a:lnTo>
                    <a:pt x="217" y="686"/>
                  </a:lnTo>
                  <a:lnTo>
                    <a:pt x="217" y="684"/>
                  </a:lnTo>
                  <a:lnTo>
                    <a:pt x="220" y="680"/>
                  </a:lnTo>
                  <a:lnTo>
                    <a:pt x="226" y="673"/>
                  </a:lnTo>
                  <a:lnTo>
                    <a:pt x="234" y="665"/>
                  </a:lnTo>
                  <a:lnTo>
                    <a:pt x="237" y="660"/>
                  </a:lnTo>
                  <a:lnTo>
                    <a:pt x="243" y="654"/>
                  </a:lnTo>
                  <a:lnTo>
                    <a:pt x="247" y="648"/>
                  </a:lnTo>
                  <a:lnTo>
                    <a:pt x="253" y="642"/>
                  </a:lnTo>
                  <a:lnTo>
                    <a:pt x="258" y="637"/>
                  </a:lnTo>
                  <a:lnTo>
                    <a:pt x="264" y="629"/>
                  </a:lnTo>
                  <a:lnTo>
                    <a:pt x="270" y="621"/>
                  </a:lnTo>
                  <a:lnTo>
                    <a:pt x="275" y="616"/>
                  </a:lnTo>
                  <a:lnTo>
                    <a:pt x="279" y="606"/>
                  </a:lnTo>
                  <a:lnTo>
                    <a:pt x="285" y="599"/>
                  </a:lnTo>
                  <a:lnTo>
                    <a:pt x="291" y="591"/>
                  </a:lnTo>
                  <a:lnTo>
                    <a:pt x="296" y="583"/>
                  </a:lnTo>
                  <a:lnTo>
                    <a:pt x="302" y="576"/>
                  </a:lnTo>
                  <a:lnTo>
                    <a:pt x="308" y="568"/>
                  </a:lnTo>
                  <a:lnTo>
                    <a:pt x="312" y="559"/>
                  </a:lnTo>
                  <a:lnTo>
                    <a:pt x="317" y="551"/>
                  </a:lnTo>
                  <a:lnTo>
                    <a:pt x="321" y="542"/>
                  </a:lnTo>
                  <a:lnTo>
                    <a:pt x="325" y="534"/>
                  </a:lnTo>
                  <a:lnTo>
                    <a:pt x="327" y="526"/>
                  </a:lnTo>
                  <a:lnTo>
                    <a:pt x="331" y="521"/>
                  </a:lnTo>
                  <a:lnTo>
                    <a:pt x="332" y="513"/>
                  </a:lnTo>
                  <a:lnTo>
                    <a:pt x="334" y="506"/>
                  </a:lnTo>
                  <a:lnTo>
                    <a:pt x="336" y="500"/>
                  </a:lnTo>
                  <a:lnTo>
                    <a:pt x="338" y="494"/>
                  </a:lnTo>
                  <a:lnTo>
                    <a:pt x="336" y="485"/>
                  </a:lnTo>
                  <a:lnTo>
                    <a:pt x="336" y="479"/>
                  </a:lnTo>
                  <a:lnTo>
                    <a:pt x="336" y="469"/>
                  </a:lnTo>
                  <a:lnTo>
                    <a:pt x="334" y="462"/>
                  </a:lnTo>
                  <a:lnTo>
                    <a:pt x="332" y="452"/>
                  </a:lnTo>
                  <a:lnTo>
                    <a:pt x="331" y="443"/>
                  </a:lnTo>
                  <a:lnTo>
                    <a:pt x="329" y="433"/>
                  </a:lnTo>
                  <a:lnTo>
                    <a:pt x="327" y="426"/>
                  </a:lnTo>
                  <a:lnTo>
                    <a:pt x="325" y="418"/>
                  </a:lnTo>
                  <a:lnTo>
                    <a:pt x="325" y="414"/>
                  </a:lnTo>
                  <a:lnTo>
                    <a:pt x="323" y="409"/>
                  </a:lnTo>
                  <a:lnTo>
                    <a:pt x="321" y="403"/>
                  </a:lnTo>
                  <a:lnTo>
                    <a:pt x="319" y="393"/>
                  </a:lnTo>
                  <a:lnTo>
                    <a:pt x="315" y="384"/>
                  </a:lnTo>
                  <a:lnTo>
                    <a:pt x="313" y="378"/>
                  </a:lnTo>
                  <a:lnTo>
                    <a:pt x="312" y="373"/>
                  </a:lnTo>
                  <a:lnTo>
                    <a:pt x="310" y="367"/>
                  </a:lnTo>
                  <a:lnTo>
                    <a:pt x="310" y="363"/>
                  </a:lnTo>
                  <a:lnTo>
                    <a:pt x="306" y="352"/>
                  </a:lnTo>
                  <a:lnTo>
                    <a:pt x="304" y="342"/>
                  </a:lnTo>
                  <a:lnTo>
                    <a:pt x="300" y="331"/>
                  </a:lnTo>
                  <a:lnTo>
                    <a:pt x="296" y="321"/>
                  </a:lnTo>
                  <a:lnTo>
                    <a:pt x="293" y="312"/>
                  </a:lnTo>
                  <a:lnTo>
                    <a:pt x="289" y="304"/>
                  </a:lnTo>
                  <a:lnTo>
                    <a:pt x="287" y="295"/>
                  </a:lnTo>
                  <a:lnTo>
                    <a:pt x="283" y="287"/>
                  </a:lnTo>
                  <a:lnTo>
                    <a:pt x="281" y="278"/>
                  </a:lnTo>
                  <a:lnTo>
                    <a:pt x="279" y="272"/>
                  </a:lnTo>
                  <a:lnTo>
                    <a:pt x="275" y="264"/>
                  </a:lnTo>
                  <a:lnTo>
                    <a:pt x="274" y="260"/>
                  </a:lnTo>
                  <a:lnTo>
                    <a:pt x="272" y="255"/>
                  </a:lnTo>
                  <a:lnTo>
                    <a:pt x="270" y="251"/>
                  </a:lnTo>
                  <a:lnTo>
                    <a:pt x="268" y="245"/>
                  </a:lnTo>
                  <a:lnTo>
                    <a:pt x="268" y="243"/>
                  </a:lnTo>
                  <a:lnTo>
                    <a:pt x="0" y="336"/>
                  </a:lnTo>
                  <a:lnTo>
                    <a:pt x="201" y="0"/>
                  </a:lnTo>
                  <a:lnTo>
                    <a:pt x="203" y="6"/>
                  </a:lnTo>
                  <a:lnTo>
                    <a:pt x="205" y="11"/>
                  </a:lnTo>
                  <a:lnTo>
                    <a:pt x="207" y="21"/>
                  </a:lnTo>
                  <a:lnTo>
                    <a:pt x="209" y="25"/>
                  </a:lnTo>
                  <a:lnTo>
                    <a:pt x="211" y="30"/>
                  </a:lnTo>
                  <a:lnTo>
                    <a:pt x="213" y="36"/>
                  </a:lnTo>
                  <a:lnTo>
                    <a:pt x="217" y="44"/>
                  </a:lnTo>
                  <a:lnTo>
                    <a:pt x="217" y="49"/>
                  </a:lnTo>
                  <a:lnTo>
                    <a:pt x="220" y="55"/>
                  </a:lnTo>
                  <a:lnTo>
                    <a:pt x="224" y="63"/>
                  </a:lnTo>
                  <a:lnTo>
                    <a:pt x="226" y="70"/>
                  </a:lnTo>
                  <a:lnTo>
                    <a:pt x="228" y="76"/>
                  </a:lnTo>
                  <a:lnTo>
                    <a:pt x="232" y="84"/>
                  </a:lnTo>
                  <a:lnTo>
                    <a:pt x="234" y="89"/>
                  </a:lnTo>
                  <a:lnTo>
                    <a:pt x="237" y="97"/>
                  </a:lnTo>
                  <a:lnTo>
                    <a:pt x="239" y="105"/>
                  </a:lnTo>
                  <a:lnTo>
                    <a:pt x="243" y="110"/>
                  </a:lnTo>
                  <a:lnTo>
                    <a:pt x="245" y="118"/>
                  </a:lnTo>
                  <a:lnTo>
                    <a:pt x="249" y="124"/>
                  </a:lnTo>
                  <a:lnTo>
                    <a:pt x="251" y="129"/>
                  </a:lnTo>
                  <a:lnTo>
                    <a:pt x="255" y="135"/>
                  </a:lnTo>
                  <a:lnTo>
                    <a:pt x="256" y="141"/>
                  </a:lnTo>
                  <a:lnTo>
                    <a:pt x="260" y="146"/>
                  </a:lnTo>
                  <a:lnTo>
                    <a:pt x="266" y="154"/>
                  </a:lnTo>
                  <a:lnTo>
                    <a:pt x="272" y="160"/>
                  </a:lnTo>
                  <a:lnTo>
                    <a:pt x="275" y="162"/>
                  </a:lnTo>
                  <a:lnTo>
                    <a:pt x="281" y="162"/>
                  </a:lnTo>
                  <a:lnTo>
                    <a:pt x="289" y="162"/>
                  </a:lnTo>
                  <a:lnTo>
                    <a:pt x="296" y="162"/>
                  </a:lnTo>
                  <a:lnTo>
                    <a:pt x="304" y="160"/>
                  </a:lnTo>
                  <a:lnTo>
                    <a:pt x="310" y="160"/>
                  </a:lnTo>
                  <a:lnTo>
                    <a:pt x="317" y="156"/>
                  </a:lnTo>
                  <a:lnTo>
                    <a:pt x="325" y="154"/>
                  </a:lnTo>
                  <a:lnTo>
                    <a:pt x="331" y="150"/>
                  </a:lnTo>
                  <a:lnTo>
                    <a:pt x="336" y="146"/>
                  </a:lnTo>
                  <a:lnTo>
                    <a:pt x="340" y="144"/>
                  </a:lnTo>
                  <a:lnTo>
                    <a:pt x="346" y="141"/>
                  </a:lnTo>
                  <a:lnTo>
                    <a:pt x="353" y="137"/>
                  </a:lnTo>
                  <a:lnTo>
                    <a:pt x="355" y="1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Freeform 284"/>
            <p:cNvSpPr>
              <a:spLocks/>
            </p:cNvSpPr>
            <p:nvPr/>
          </p:nvSpPr>
          <p:spPr bwMode="auto">
            <a:xfrm>
              <a:off x="4122" y="2578"/>
              <a:ext cx="81" cy="275"/>
            </a:xfrm>
            <a:custGeom>
              <a:avLst/>
              <a:gdLst>
                <a:gd name="T0" fmla="*/ 77 w 162"/>
                <a:gd name="T1" fmla="*/ 9 h 550"/>
                <a:gd name="T2" fmla="*/ 74 w 162"/>
                <a:gd name="T3" fmla="*/ 17 h 550"/>
                <a:gd name="T4" fmla="*/ 70 w 162"/>
                <a:gd name="T5" fmla="*/ 27 h 550"/>
                <a:gd name="T6" fmla="*/ 66 w 162"/>
                <a:gd name="T7" fmla="*/ 39 h 550"/>
                <a:gd name="T8" fmla="*/ 61 w 162"/>
                <a:gd name="T9" fmla="*/ 51 h 550"/>
                <a:gd name="T10" fmla="*/ 57 w 162"/>
                <a:gd name="T11" fmla="*/ 63 h 550"/>
                <a:gd name="T12" fmla="*/ 53 w 162"/>
                <a:gd name="T13" fmla="*/ 74 h 550"/>
                <a:gd name="T14" fmla="*/ 50 w 162"/>
                <a:gd name="T15" fmla="*/ 85 h 550"/>
                <a:gd name="T16" fmla="*/ 49 w 162"/>
                <a:gd name="T17" fmla="*/ 94 h 550"/>
                <a:gd name="T18" fmla="*/ 48 w 162"/>
                <a:gd name="T19" fmla="*/ 102 h 550"/>
                <a:gd name="T20" fmla="*/ 46 w 162"/>
                <a:gd name="T21" fmla="*/ 110 h 550"/>
                <a:gd name="T22" fmla="*/ 46 w 162"/>
                <a:gd name="T23" fmla="*/ 121 h 550"/>
                <a:gd name="T24" fmla="*/ 43 w 162"/>
                <a:gd name="T25" fmla="*/ 132 h 550"/>
                <a:gd name="T26" fmla="*/ 40 w 162"/>
                <a:gd name="T27" fmla="*/ 142 h 550"/>
                <a:gd name="T28" fmla="*/ 37 w 162"/>
                <a:gd name="T29" fmla="*/ 154 h 550"/>
                <a:gd name="T30" fmla="*/ 35 w 162"/>
                <a:gd name="T31" fmla="*/ 164 h 550"/>
                <a:gd name="T32" fmla="*/ 31 w 162"/>
                <a:gd name="T33" fmla="*/ 174 h 550"/>
                <a:gd name="T34" fmla="*/ 28 w 162"/>
                <a:gd name="T35" fmla="*/ 182 h 550"/>
                <a:gd name="T36" fmla="*/ 25 w 162"/>
                <a:gd name="T37" fmla="*/ 192 h 550"/>
                <a:gd name="T38" fmla="*/ 19 w 162"/>
                <a:gd name="T39" fmla="*/ 204 h 550"/>
                <a:gd name="T40" fmla="*/ 17 w 162"/>
                <a:gd name="T41" fmla="*/ 212 h 550"/>
                <a:gd name="T42" fmla="*/ 13 w 162"/>
                <a:gd name="T43" fmla="*/ 220 h 550"/>
                <a:gd name="T44" fmla="*/ 10 w 162"/>
                <a:gd name="T45" fmla="*/ 231 h 550"/>
                <a:gd name="T46" fmla="*/ 9 w 162"/>
                <a:gd name="T47" fmla="*/ 241 h 550"/>
                <a:gd name="T48" fmla="*/ 5 w 162"/>
                <a:gd name="T49" fmla="*/ 250 h 550"/>
                <a:gd name="T50" fmla="*/ 3 w 162"/>
                <a:gd name="T51" fmla="*/ 260 h 550"/>
                <a:gd name="T52" fmla="*/ 1 w 162"/>
                <a:gd name="T53" fmla="*/ 268 h 550"/>
                <a:gd name="T54" fmla="*/ 0 w 162"/>
                <a:gd name="T55" fmla="*/ 275 h 550"/>
                <a:gd name="T56" fmla="*/ 9 w 162"/>
                <a:gd name="T57" fmla="*/ 266 h 550"/>
                <a:gd name="T58" fmla="*/ 19 w 162"/>
                <a:gd name="T59" fmla="*/ 255 h 550"/>
                <a:gd name="T60" fmla="*/ 25 w 162"/>
                <a:gd name="T61" fmla="*/ 247 h 550"/>
                <a:gd name="T62" fmla="*/ 30 w 162"/>
                <a:gd name="T63" fmla="*/ 238 h 550"/>
                <a:gd name="T64" fmla="*/ 37 w 162"/>
                <a:gd name="T65" fmla="*/ 230 h 550"/>
                <a:gd name="T66" fmla="*/ 41 w 162"/>
                <a:gd name="T67" fmla="*/ 219 h 550"/>
                <a:gd name="T68" fmla="*/ 46 w 162"/>
                <a:gd name="T69" fmla="*/ 208 h 550"/>
                <a:gd name="T70" fmla="*/ 48 w 162"/>
                <a:gd name="T71" fmla="*/ 196 h 550"/>
                <a:gd name="T72" fmla="*/ 51 w 162"/>
                <a:gd name="T73" fmla="*/ 182 h 550"/>
                <a:gd name="T74" fmla="*/ 54 w 162"/>
                <a:gd name="T75" fmla="*/ 168 h 550"/>
                <a:gd name="T76" fmla="*/ 55 w 162"/>
                <a:gd name="T77" fmla="*/ 154 h 550"/>
                <a:gd name="T78" fmla="*/ 57 w 162"/>
                <a:gd name="T79" fmla="*/ 139 h 550"/>
                <a:gd name="T80" fmla="*/ 58 w 162"/>
                <a:gd name="T81" fmla="*/ 125 h 550"/>
                <a:gd name="T82" fmla="*/ 59 w 162"/>
                <a:gd name="T83" fmla="*/ 111 h 550"/>
                <a:gd name="T84" fmla="*/ 60 w 162"/>
                <a:gd name="T85" fmla="*/ 99 h 550"/>
                <a:gd name="T86" fmla="*/ 61 w 162"/>
                <a:gd name="T87" fmla="*/ 88 h 550"/>
                <a:gd name="T88" fmla="*/ 61 w 162"/>
                <a:gd name="T89" fmla="*/ 80 h 550"/>
                <a:gd name="T90" fmla="*/ 62 w 162"/>
                <a:gd name="T91" fmla="*/ 74 h 550"/>
                <a:gd name="T92" fmla="*/ 64 w 162"/>
                <a:gd name="T93" fmla="*/ 63 h 550"/>
                <a:gd name="T94" fmla="*/ 66 w 162"/>
                <a:gd name="T95" fmla="*/ 55 h 550"/>
                <a:gd name="T96" fmla="*/ 68 w 162"/>
                <a:gd name="T97" fmla="*/ 45 h 550"/>
                <a:gd name="T98" fmla="*/ 71 w 162"/>
                <a:gd name="T99" fmla="*/ 36 h 550"/>
                <a:gd name="T100" fmla="*/ 73 w 162"/>
                <a:gd name="T101" fmla="*/ 27 h 550"/>
                <a:gd name="T102" fmla="*/ 75 w 162"/>
                <a:gd name="T103" fmla="*/ 18 h 550"/>
                <a:gd name="T104" fmla="*/ 81 w 162"/>
                <a:gd name="T105" fmla="*/ 0 h 5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62"/>
                <a:gd name="T160" fmla="*/ 0 h 550"/>
                <a:gd name="T161" fmla="*/ 162 w 162"/>
                <a:gd name="T162" fmla="*/ 550 h 5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62" h="550">
                  <a:moveTo>
                    <a:pt x="162" y="0"/>
                  </a:moveTo>
                  <a:lnTo>
                    <a:pt x="156" y="12"/>
                  </a:lnTo>
                  <a:lnTo>
                    <a:pt x="154" y="17"/>
                  </a:lnTo>
                  <a:lnTo>
                    <a:pt x="152" y="23"/>
                  </a:lnTo>
                  <a:lnTo>
                    <a:pt x="149" y="29"/>
                  </a:lnTo>
                  <a:lnTo>
                    <a:pt x="147" y="35"/>
                  </a:lnTo>
                  <a:lnTo>
                    <a:pt x="143" y="40"/>
                  </a:lnTo>
                  <a:lnTo>
                    <a:pt x="141" y="48"/>
                  </a:lnTo>
                  <a:lnTo>
                    <a:pt x="139" y="55"/>
                  </a:lnTo>
                  <a:lnTo>
                    <a:pt x="135" y="63"/>
                  </a:lnTo>
                  <a:lnTo>
                    <a:pt x="133" y="71"/>
                  </a:lnTo>
                  <a:lnTo>
                    <a:pt x="131" y="78"/>
                  </a:lnTo>
                  <a:lnTo>
                    <a:pt x="128" y="86"/>
                  </a:lnTo>
                  <a:lnTo>
                    <a:pt x="126" y="95"/>
                  </a:lnTo>
                  <a:lnTo>
                    <a:pt x="122" y="103"/>
                  </a:lnTo>
                  <a:lnTo>
                    <a:pt x="120" y="111"/>
                  </a:lnTo>
                  <a:lnTo>
                    <a:pt x="116" y="118"/>
                  </a:lnTo>
                  <a:lnTo>
                    <a:pt x="114" y="126"/>
                  </a:lnTo>
                  <a:lnTo>
                    <a:pt x="111" y="133"/>
                  </a:lnTo>
                  <a:lnTo>
                    <a:pt x="109" y="143"/>
                  </a:lnTo>
                  <a:lnTo>
                    <a:pt x="107" y="149"/>
                  </a:lnTo>
                  <a:lnTo>
                    <a:pt x="105" y="156"/>
                  </a:lnTo>
                  <a:lnTo>
                    <a:pt x="103" y="162"/>
                  </a:lnTo>
                  <a:lnTo>
                    <a:pt x="101" y="171"/>
                  </a:lnTo>
                  <a:lnTo>
                    <a:pt x="101" y="177"/>
                  </a:lnTo>
                  <a:lnTo>
                    <a:pt x="99" y="183"/>
                  </a:lnTo>
                  <a:lnTo>
                    <a:pt x="99" y="189"/>
                  </a:lnTo>
                  <a:lnTo>
                    <a:pt x="99" y="194"/>
                  </a:lnTo>
                  <a:lnTo>
                    <a:pt x="97" y="198"/>
                  </a:lnTo>
                  <a:lnTo>
                    <a:pt x="97" y="204"/>
                  </a:lnTo>
                  <a:lnTo>
                    <a:pt x="95" y="209"/>
                  </a:lnTo>
                  <a:lnTo>
                    <a:pt x="95" y="215"/>
                  </a:lnTo>
                  <a:lnTo>
                    <a:pt x="93" y="221"/>
                  </a:lnTo>
                  <a:lnTo>
                    <a:pt x="93" y="227"/>
                  </a:lnTo>
                  <a:lnTo>
                    <a:pt x="92" y="232"/>
                  </a:lnTo>
                  <a:lnTo>
                    <a:pt x="92" y="242"/>
                  </a:lnTo>
                  <a:lnTo>
                    <a:pt x="90" y="247"/>
                  </a:lnTo>
                  <a:lnTo>
                    <a:pt x="88" y="255"/>
                  </a:lnTo>
                  <a:lnTo>
                    <a:pt x="86" y="263"/>
                  </a:lnTo>
                  <a:lnTo>
                    <a:pt x="84" y="270"/>
                  </a:lnTo>
                  <a:lnTo>
                    <a:pt x="82" y="276"/>
                  </a:lnTo>
                  <a:lnTo>
                    <a:pt x="80" y="285"/>
                  </a:lnTo>
                  <a:lnTo>
                    <a:pt x="78" y="291"/>
                  </a:lnTo>
                  <a:lnTo>
                    <a:pt x="78" y="301"/>
                  </a:lnTo>
                  <a:lnTo>
                    <a:pt x="74" y="308"/>
                  </a:lnTo>
                  <a:lnTo>
                    <a:pt x="73" y="314"/>
                  </a:lnTo>
                  <a:lnTo>
                    <a:pt x="71" y="322"/>
                  </a:lnTo>
                  <a:lnTo>
                    <a:pt x="69" y="329"/>
                  </a:lnTo>
                  <a:lnTo>
                    <a:pt x="67" y="335"/>
                  </a:lnTo>
                  <a:lnTo>
                    <a:pt x="65" y="342"/>
                  </a:lnTo>
                  <a:lnTo>
                    <a:pt x="63" y="348"/>
                  </a:lnTo>
                  <a:lnTo>
                    <a:pt x="61" y="356"/>
                  </a:lnTo>
                  <a:lnTo>
                    <a:pt x="59" y="360"/>
                  </a:lnTo>
                  <a:lnTo>
                    <a:pt x="57" y="365"/>
                  </a:lnTo>
                  <a:lnTo>
                    <a:pt x="55" y="371"/>
                  </a:lnTo>
                  <a:lnTo>
                    <a:pt x="54" y="377"/>
                  </a:lnTo>
                  <a:lnTo>
                    <a:pt x="50" y="384"/>
                  </a:lnTo>
                  <a:lnTo>
                    <a:pt x="46" y="394"/>
                  </a:lnTo>
                  <a:lnTo>
                    <a:pt x="42" y="399"/>
                  </a:lnTo>
                  <a:lnTo>
                    <a:pt x="38" y="409"/>
                  </a:lnTo>
                  <a:lnTo>
                    <a:pt x="36" y="413"/>
                  </a:lnTo>
                  <a:lnTo>
                    <a:pt x="35" y="418"/>
                  </a:lnTo>
                  <a:lnTo>
                    <a:pt x="33" y="424"/>
                  </a:lnTo>
                  <a:lnTo>
                    <a:pt x="31" y="430"/>
                  </a:lnTo>
                  <a:lnTo>
                    <a:pt x="29" y="436"/>
                  </a:lnTo>
                  <a:lnTo>
                    <a:pt x="27" y="441"/>
                  </a:lnTo>
                  <a:lnTo>
                    <a:pt x="25" y="449"/>
                  </a:lnTo>
                  <a:lnTo>
                    <a:pt x="23" y="456"/>
                  </a:lnTo>
                  <a:lnTo>
                    <a:pt x="21" y="462"/>
                  </a:lnTo>
                  <a:lnTo>
                    <a:pt x="19" y="470"/>
                  </a:lnTo>
                  <a:lnTo>
                    <a:pt x="17" y="475"/>
                  </a:lnTo>
                  <a:lnTo>
                    <a:pt x="17" y="483"/>
                  </a:lnTo>
                  <a:lnTo>
                    <a:pt x="14" y="489"/>
                  </a:lnTo>
                  <a:lnTo>
                    <a:pt x="12" y="494"/>
                  </a:lnTo>
                  <a:lnTo>
                    <a:pt x="10" y="500"/>
                  </a:lnTo>
                  <a:lnTo>
                    <a:pt x="10" y="506"/>
                  </a:lnTo>
                  <a:lnTo>
                    <a:pt x="8" y="512"/>
                  </a:lnTo>
                  <a:lnTo>
                    <a:pt x="6" y="519"/>
                  </a:lnTo>
                  <a:lnTo>
                    <a:pt x="4" y="523"/>
                  </a:lnTo>
                  <a:lnTo>
                    <a:pt x="4" y="529"/>
                  </a:lnTo>
                  <a:lnTo>
                    <a:pt x="2" y="536"/>
                  </a:lnTo>
                  <a:lnTo>
                    <a:pt x="0" y="544"/>
                  </a:lnTo>
                  <a:lnTo>
                    <a:pt x="0" y="548"/>
                  </a:lnTo>
                  <a:lnTo>
                    <a:pt x="0" y="550"/>
                  </a:lnTo>
                  <a:lnTo>
                    <a:pt x="2" y="546"/>
                  </a:lnTo>
                  <a:lnTo>
                    <a:pt x="12" y="538"/>
                  </a:lnTo>
                  <a:lnTo>
                    <a:pt x="17" y="532"/>
                  </a:lnTo>
                  <a:lnTo>
                    <a:pt x="23" y="527"/>
                  </a:lnTo>
                  <a:lnTo>
                    <a:pt x="31" y="519"/>
                  </a:lnTo>
                  <a:lnTo>
                    <a:pt x="38" y="510"/>
                  </a:lnTo>
                  <a:lnTo>
                    <a:pt x="42" y="504"/>
                  </a:lnTo>
                  <a:lnTo>
                    <a:pt x="46" y="500"/>
                  </a:lnTo>
                  <a:lnTo>
                    <a:pt x="50" y="494"/>
                  </a:lnTo>
                  <a:lnTo>
                    <a:pt x="54" y="489"/>
                  </a:lnTo>
                  <a:lnTo>
                    <a:pt x="57" y="483"/>
                  </a:lnTo>
                  <a:lnTo>
                    <a:pt x="61" y="477"/>
                  </a:lnTo>
                  <a:lnTo>
                    <a:pt x="65" y="472"/>
                  </a:lnTo>
                  <a:lnTo>
                    <a:pt x="69" y="466"/>
                  </a:lnTo>
                  <a:lnTo>
                    <a:pt x="73" y="460"/>
                  </a:lnTo>
                  <a:lnTo>
                    <a:pt x="76" y="453"/>
                  </a:lnTo>
                  <a:lnTo>
                    <a:pt x="78" y="447"/>
                  </a:lnTo>
                  <a:lnTo>
                    <a:pt x="82" y="439"/>
                  </a:lnTo>
                  <a:lnTo>
                    <a:pt x="86" y="432"/>
                  </a:lnTo>
                  <a:lnTo>
                    <a:pt x="88" y="424"/>
                  </a:lnTo>
                  <a:lnTo>
                    <a:pt x="92" y="417"/>
                  </a:lnTo>
                  <a:lnTo>
                    <a:pt x="93" y="409"/>
                  </a:lnTo>
                  <a:lnTo>
                    <a:pt x="95" y="401"/>
                  </a:lnTo>
                  <a:lnTo>
                    <a:pt x="97" y="392"/>
                  </a:lnTo>
                  <a:lnTo>
                    <a:pt x="99" y="384"/>
                  </a:lnTo>
                  <a:lnTo>
                    <a:pt x="101" y="375"/>
                  </a:lnTo>
                  <a:lnTo>
                    <a:pt x="103" y="365"/>
                  </a:lnTo>
                  <a:lnTo>
                    <a:pt x="105" y="356"/>
                  </a:lnTo>
                  <a:lnTo>
                    <a:pt x="107" y="346"/>
                  </a:lnTo>
                  <a:lnTo>
                    <a:pt x="109" y="337"/>
                  </a:lnTo>
                  <a:lnTo>
                    <a:pt x="109" y="327"/>
                  </a:lnTo>
                  <a:lnTo>
                    <a:pt x="111" y="318"/>
                  </a:lnTo>
                  <a:lnTo>
                    <a:pt x="111" y="308"/>
                  </a:lnTo>
                  <a:lnTo>
                    <a:pt x="112" y="297"/>
                  </a:lnTo>
                  <a:lnTo>
                    <a:pt x="112" y="287"/>
                  </a:lnTo>
                  <a:lnTo>
                    <a:pt x="114" y="278"/>
                  </a:lnTo>
                  <a:lnTo>
                    <a:pt x="114" y="268"/>
                  </a:lnTo>
                  <a:lnTo>
                    <a:pt x="116" y="261"/>
                  </a:lnTo>
                  <a:lnTo>
                    <a:pt x="116" y="251"/>
                  </a:lnTo>
                  <a:lnTo>
                    <a:pt x="118" y="242"/>
                  </a:lnTo>
                  <a:lnTo>
                    <a:pt x="118" y="232"/>
                  </a:lnTo>
                  <a:lnTo>
                    <a:pt x="118" y="223"/>
                  </a:lnTo>
                  <a:lnTo>
                    <a:pt x="118" y="215"/>
                  </a:lnTo>
                  <a:lnTo>
                    <a:pt x="120" y="206"/>
                  </a:lnTo>
                  <a:lnTo>
                    <a:pt x="120" y="198"/>
                  </a:lnTo>
                  <a:lnTo>
                    <a:pt x="120" y="192"/>
                  </a:lnTo>
                  <a:lnTo>
                    <a:pt x="120" y="185"/>
                  </a:lnTo>
                  <a:lnTo>
                    <a:pt x="122" y="177"/>
                  </a:lnTo>
                  <a:lnTo>
                    <a:pt x="122" y="171"/>
                  </a:lnTo>
                  <a:lnTo>
                    <a:pt x="122" y="166"/>
                  </a:lnTo>
                  <a:lnTo>
                    <a:pt x="122" y="160"/>
                  </a:lnTo>
                  <a:lnTo>
                    <a:pt x="124" y="154"/>
                  </a:lnTo>
                  <a:lnTo>
                    <a:pt x="124" y="151"/>
                  </a:lnTo>
                  <a:lnTo>
                    <a:pt x="124" y="149"/>
                  </a:lnTo>
                  <a:lnTo>
                    <a:pt x="124" y="139"/>
                  </a:lnTo>
                  <a:lnTo>
                    <a:pt x="126" y="132"/>
                  </a:lnTo>
                  <a:lnTo>
                    <a:pt x="128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1" y="111"/>
                  </a:lnTo>
                  <a:lnTo>
                    <a:pt x="131" y="103"/>
                  </a:lnTo>
                  <a:lnTo>
                    <a:pt x="133" y="97"/>
                  </a:lnTo>
                  <a:lnTo>
                    <a:pt x="135" y="90"/>
                  </a:lnTo>
                  <a:lnTo>
                    <a:pt x="137" y="84"/>
                  </a:lnTo>
                  <a:lnTo>
                    <a:pt x="137" y="78"/>
                  </a:lnTo>
                  <a:lnTo>
                    <a:pt x="141" y="73"/>
                  </a:lnTo>
                  <a:lnTo>
                    <a:pt x="141" y="67"/>
                  </a:lnTo>
                  <a:lnTo>
                    <a:pt x="145" y="61"/>
                  </a:lnTo>
                  <a:lnTo>
                    <a:pt x="145" y="54"/>
                  </a:lnTo>
                  <a:lnTo>
                    <a:pt x="147" y="48"/>
                  </a:lnTo>
                  <a:lnTo>
                    <a:pt x="149" y="42"/>
                  </a:lnTo>
                  <a:lnTo>
                    <a:pt x="150" y="36"/>
                  </a:lnTo>
                  <a:lnTo>
                    <a:pt x="152" y="27"/>
                  </a:lnTo>
                  <a:lnTo>
                    <a:pt x="156" y="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" name="Freeform 285"/>
            <p:cNvSpPr>
              <a:spLocks/>
            </p:cNvSpPr>
            <p:nvPr/>
          </p:nvSpPr>
          <p:spPr bwMode="auto">
            <a:xfrm>
              <a:off x="3925" y="2995"/>
              <a:ext cx="178" cy="169"/>
            </a:xfrm>
            <a:custGeom>
              <a:avLst/>
              <a:gdLst>
                <a:gd name="T0" fmla="*/ 162 w 357"/>
                <a:gd name="T1" fmla="*/ 23 h 336"/>
                <a:gd name="T2" fmla="*/ 161 w 357"/>
                <a:gd name="T3" fmla="*/ 23 h 336"/>
                <a:gd name="T4" fmla="*/ 159 w 357"/>
                <a:gd name="T5" fmla="*/ 24 h 336"/>
                <a:gd name="T6" fmla="*/ 157 w 357"/>
                <a:gd name="T7" fmla="*/ 25 h 336"/>
                <a:gd name="T8" fmla="*/ 155 w 357"/>
                <a:gd name="T9" fmla="*/ 27 h 336"/>
                <a:gd name="T10" fmla="*/ 151 w 357"/>
                <a:gd name="T11" fmla="*/ 29 h 336"/>
                <a:gd name="T12" fmla="*/ 147 w 357"/>
                <a:gd name="T13" fmla="*/ 31 h 336"/>
                <a:gd name="T14" fmla="*/ 142 w 357"/>
                <a:gd name="T15" fmla="*/ 34 h 336"/>
                <a:gd name="T16" fmla="*/ 138 w 357"/>
                <a:gd name="T17" fmla="*/ 38 h 336"/>
                <a:gd name="T18" fmla="*/ 133 w 357"/>
                <a:gd name="T19" fmla="*/ 41 h 336"/>
                <a:gd name="T20" fmla="*/ 128 w 357"/>
                <a:gd name="T21" fmla="*/ 45 h 336"/>
                <a:gd name="T22" fmla="*/ 122 w 357"/>
                <a:gd name="T23" fmla="*/ 49 h 336"/>
                <a:gd name="T24" fmla="*/ 119 w 357"/>
                <a:gd name="T25" fmla="*/ 53 h 336"/>
                <a:gd name="T26" fmla="*/ 114 w 357"/>
                <a:gd name="T27" fmla="*/ 58 h 336"/>
                <a:gd name="T28" fmla="*/ 110 w 357"/>
                <a:gd name="T29" fmla="*/ 62 h 336"/>
                <a:gd name="T30" fmla="*/ 107 w 357"/>
                <a:gd name="T31" fmla="*/ 67 h 336"/>
                <a:gd name="T32" fmla="*/ 105 w 357"/>
                <a:gd name="T33" fmla="*/ 71 h 336"/>
                <a:gd name="T34" fmla="*/ 102 w 357"/>
                <a:gd name="T35" fmla="*/ 75 h 336"/>
                <a:gd name="T36" fmla="*/ 100 w 357"/>
                <a:gd name="T37" fmla="*/ 79 h 336"/>
                <a:gd name="T38" fmla="*/ 100 w 357"/>
                <a:gd name="T39" fmla="*/ 83 h 336"/>
                <a:gd name="T40" fmla="*/ 99 w 357"/>
                <a:gd name="T41" fmla="*/ 87 h 336"/>
                <a:gd name="T42" fmla="*/ 97 w 357"/>
                <a:gd name="T43" fmla="*/ 91 h 336"/>
                <a:gd name="T44" fmla="*/ 97 w 357"/>
                <a:gd name="T45" fmla="*/ 95 h 336"/>
                <a:gd name="T46" fmla="*/ 96 w 357"/>
                <a:gd name="T47" fmla="*/ 98 h 336"/>
                <a:gd name="T48" fmla="*/ 96 w 357"/>
                <a:gd name="T49" fmla="*/ 102 h 336"/>
                <a:gd name="T50" fmla="*/ 96 w 357"/>
                <a:gd name="T51" fmla="*/ 104 h 336"/>
                <a:gd name="T52" fmla="*/ 96 w 357"/>
                <a:gd name="T53" fmla="*/ 107 h 336"/>
                <a:gd name="T54" fmla="*/ 96 w 357"/>
                <a:gd name="T55" fmla="*/ 109 h 336"/>
                <a:gd name="T56" fmla="*/ 96 w 357"/>
                <a:gd name="T57" fmla="*/ 112 h 336"/>
                <a:gd name="T58" fmla="*/ 96 w 357"/>
                <a:gd name="T59" fmla="*/ 115 h 336"/>
                <a:gd name="T60" fmla="*/ 96 w 357"/>
                <a:gd name="T61" fmla="*/ 116 h 336"/>
                <a:gd name="T62" fmla="*/ 5 w 357"/>
                <a:gd name="T63" fmla="*/ 169 h 336"/>
                <a:gd name="T64" fmla="*/ 0 w 357"/>
                <a:gd name="T65" fmla="*/ 87 h 336"/>
                <a:gd name="T66" fmla="*/ 82 w 357"/>
                <a:gd name="T67" fmla="*/ 8 h 336"/>
                <a:gd name="T68" fmla="*/ 141 w 357"/>
                <a:gd name="T69" fmla="*/ 8 h 336"/>
                <a:gd name="T70" fmla="*/ 178 w 357"/>
                <a:gd name="T71" fmla="*/ 0 h 336"/>
                <a:gd name="T72" fmla="*/ 162 w 357"/>
                <a:gd name="T73" fmla="*/ 23 h 336"/>
                <a:gd name="T74" fmla="*/ 162 w 357"/>
                <a:gd name="T75" fmla="*/ 23 h 3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57"/>
                <a:gd name="T115" fmla="*/ 0 h 336"/>
                <a:gd name="T116" fmla="*/ 357 w 357"/>
                <a:gd name="T117" fmla="*/ 336 h 3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57" h="336">
                  <a:moveTo>
                    <a:pt x="325" y="45"/>
                  </a:moveTo>
                  <a:lnTo>
                    <a:pt x="323" y="45"/>
                  </a:lnTo>
                  <a:lnTo>
                    <a:pt x="319" y="47"/>
                  </a:lnTo>
                  <a:lnTo>
                    <a:pt x="315" y="49"/>
                  </a:lnTo>
                  <a:lnTo>
                    <a:pt x="310" y="53"/>
                  </a:lnTo>
                  <a:lnTo>
                    <a:pt x="302" y="57"/>
                  </a:lnTo>
                  <a:lnTo>
                    <a:pt x="295" y="62"/>
                  </a:lnTo>
                  <a:lnTo>
                    <a:pt x="285" y="68"/>
                  </a:lnTo>
                  <a:lnTo>
                    <a:pt x="276" y="76"/>
                  </a:lnTo>
                  <a:lnTo>
                    <a:pt x="266" y="81"/>
                  </a:lnTo>
                  <a:lnTo>
                    <a:pt x="257" y="89"/>
                  </a:lnTo>
                  <a:lnTo>
                    <a:pt x="245" y="98"/>
                  </a:lnTo>
                  <a:lnTo>
                    <a:pt x="238" y="106"/>
                  </a:lnTo>
                  <a:lnTo>
                    <a:pt x="228" y="116"/>
                  </a:lnTo>
                  <a:lnTo>
                    <a:pt x="220" y="123"/>
                  </a:lnTo>
                  <a:lnTo>
                    <a:pt x="215" y="133"/>
                  </a:lnTo>
                  <a:lnTo>
                    <a:pt x="211" y="142"/>
                  </a:lnTo>
                  <a:lnTo>
                    <a:pt x="205" y="150"/>
                  </a:lnTo>
                  <a:lnTo>
                    <a:pt x="201" y="157"/>
                  </a:lnTo>
                  <a:lnTo>
                    <a:pt x="200" y="165"/>
                  </a:lnTo>
                  <a:lnTo>
                    <a:pt x="198" y="173"/>
                  </a:lnTo>
                  <a:lnTo>
                    <a:pt x="194" y="180"/>
                  </a:lnTo>
                  <a:lnTo>
                    <a:pt x="194" y="188"/>
                  </a:lnTo>
                  <a:lnTo>
                    <a:pt x="192" y="195"/>
                  </a:lnTo>
                  <a:lnTo>
                    <a:pt x="192" y="203"/>
                  </a:lnTo>
                  <a:lnTo>
                    <a:pt x="192" y="207"/>
                  </a:lnTo>
                  <a:lnTo>
                    <a:pt x="192" y="213"/>
                  </a:lnTo>
                  <a:lnTo>
                    <a:pt x="192" y="216"/>
                  </a:lnTo>
                  <a:lnTo>
                    <a:pt x="192" y="222"/>
                  </a:lnTo>
                  <a:lnTo>
                    <a:pt x="192" y="228"/>
                  </a:lnTo>
                  <a:lnTo>
                    <a:pt x="192" y="230"/>
                  </a:lnTo>
                  <a:lnTo>
                    <a:pt x="10" y="336"/>
                  </a:lnTo>
                  <a:lnTo>
                    <a:pt x="0" y="173"/>
                  </a:lnTo>
                  <a:lnTo>
                    <a:pt x="165" y="15"/>
                  </a:lnTo>
                  <a:lnTo>
                    <a:pt x="283" y="15"/>
                  </a:lnTo>
                  <a:lnTo>
                    <a:pt x="357" y="0"/>
                  </a:lnTo>
                  <a:lnTo>
                    <a:pt x="32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" name="Freeform 286"/>
            <p:cNvSpPr>
              <a:spLocks/>
            </p:cNvSpPr>
            <p:nvPr/>
          </p:nvSpPr>
          <p:spPr bwMode="auto">
            <a:xfrm>
              <a:off x="4071" y="3074"/>
              <a:ext cx="245" cy="164"/>
            </a:xfrm>
            <a:custGeom>
              <a:avLst/>
              <a:gdLst>
                <a:gd name="T0" fmla="*/ 0 w 490"/>
                <a:gd name="T1" fmla="*/ 13 h 327"/>
                <a:gd name="T2" fmla="*/ 3 w 490"/>
                <a:gd name="T3" fmla="*/ 17 h 327"/>
                <a:gd name="T4" fmla="*/ 6 w 490"/>
                <a:gd name="T5" fmla="*/ 21 h 327"/>
                <a:gd name="T6" fmla="*/ 10 w 490"/>
                <a:gd name="T7" fmla="*/ 26 h 327"/>
                <a:gd name="T8" fmla="*/ 13 w 490"/>
                <a:gd name="T9" fmla="*/ 33 h 327"/>
                <a:gd name="T10" fmla="*/ 18 w 490"/>
                <a:gd name="T11" fmla="*/ 40 h 327"/>
                <a:gd name="T12" fmla="*/ 24 w 490"/>
                <a:gd name="T13" fmla="*/ 49 h 327"/>
                <a:gd name="T14" fmla="*/ 30 w 490"/>
                <a:gd name="T15" fmla="*/ 57 h 327"/>
                <a:gd name="T16" fmla="*/ 34 w 490"/>
                <a:gd name="T17" fmla="*/ 65 h 327"/>
                <a:gd name="T18" fmla="*/ 39 w 490"/>
                <a:gd name="T19" fmla="*/ 74 h 327"/>
                <a:gd name="T20" fmla="*/ 44 w 490"/>
                <a:gd name="T21" fmla="*/ 83 h 327"/>
                <a:gd name="T22" fmla="*/ 48 w 490"/>
                <a:gd name="T23" fmla="*/ 91 h 327"/>
                <a:gd name="T24" fmla="*/ 51 w 490"/>
                <a:gd name="T25" fmla="*/ 98 h 327"/>
                <a:gd name="T26" fmla="*/ 54 w 490"/>
                <a:gd name="T27" fmla="*/ 105 h 327"/>
                <a:gd name="T28" fmla="*/ 57 w 490"/>
                <a:gd name="T29" fmla="*/ 112 h 327"/>
                <a:gd name="T30" fmla="*/ 60 w 490"/>
                <a:gd name="T31" fmla="*/ 119 h 327"/>
                <a:gd name="T32" fmla="*/ 61 w 490"/>
                <a:gd name="T33" fmla="*/ 129 h 327"/>
                <a:gd name="T34" fmla="*/ 65 w 490"/>
                <a:gd name="T35" fmla="*/ 136 h 327"/>
                <a:gd name="T36" fmla="*/ 68 w 490"/>
                <a:gd name="T37" fmla="*/ 144 h 327"/>
                <a:gd name="T38" fmla="*/ 69 w 490"/>
                <a:gd name="T39" fmla="*/ 150 h 327"/>
                <a:gd name="T40" fmla="*/ 71 w 490"/>
                <a:gd name="T41" fmla="*/ 154 h 327"/>
                <a:gd name="T42" fmla="*/ 73 w 490"/>
                <a:gd name="T43" fmla="*/ 158 h 327"/>
                <a:gd name="T44" fmla="*/ 75 w 490"/>
                <a:gd name="T45" fmla="*/ 159 h 327"/>
                <a:gd name="T46" fmla="*/ 81 w 490"/>
                <a:gd name="T47" fmla="*/ 161 h 327"/>
                <a:gd name="T48" fmla="*/ 87 w 490"/>
                <a:gd name="T49" fmla="*/ 163 h 327"/>
                <a:gd name="T50" fmla="*/ 92 w 490"/>
                <a:gd name="T51" fmla="*/ 164 h 327"/>
                <a:gd name="T52" fmla="*/ 99 w 490"/>
                <a:gd name="T53" fmla="*/ 164 h 327"/>
                <a:gd name="T54" fmla="*/ 107 w 490"/>
                <a:gd name="T55" fmla="*/ 163 h 327"/>
                <a:gd name="T56" fmla="*/ 112 w 490"/>
                <a:gd name="T57" fmla="*/ 161 h 327"/>
                <a:gd name="T58" fmla="*/ 120 w 490"/>
                <a:gd name="T59" fmla="*/ 155 h 327"/>
                <a:gd name="T60" fmla="*/ 128 w 490"/>
                <a:gd name="T61" fmla="*/ 146 h 327"/>
                <a:gd name="T62" fmla="*/ 135 w 490"/>
                <a:gd name="T63" fmla="*/ 139 h 327"/>
                <a:gd name="T64" fmla="*/ 140 w 490"/>
                <a:gd name="T65" fmla="*/ 135 h 327"/>
                <a:gd name="T66" fmla="*/ 207 w 490"/>
                <a:gd name="T67" fmla="*/ 129 h 327"/>
                <a:gd name="T68" fmla="*/ 187 w 490"/>
                <a:gd name="T69" fmla="*/ 104 h 327"/>
                <a:gd name="T70" fmla="*/ 218 w 490"/>
                <a:gd name="T71" fmla="*/ 26 h 327"/>
                <a:gd name="T72" fmla="*/ 118 w 490"/>
                <a:gd name="T73" fmla="*/ 97 h 327"/>
                <a:gd name="T74" fmla="*/ 89 w 490"/>
                <a:gd name="T75" fmla="*/ 128 h 327"/>
                <a:gd name="T76" fmla="*/ 0 w 490"/>
                <a:gd name="T77" fmla="*/ 12 h 3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90"/>
                <a:gd name="T118" fmla="*/ 0 h 327"/>
                <a:gd name="T119" fmla="*/ 490 w 490"/>
                <a:gd name="T120" fmla="*/ 327 h 32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90" h="327">
                  <a:moveTo>
                    <a:pt x="0" y="23"/>
                  </a:moveTo>
                  <a:lnTo>
                    <a:pt x="0" y="25"/>
                  </a:lnTo>
                  <a:lnTo>
                    <a:pt x="3" y="29"/>
                  </a:lnTo>
                  <a:lnTo>
                    <a:pt x="5" y="33"/>
                  </a:lnTo>
                  <a:lnTo>
                    <a:pt x="9" y="37"/>
                  </a:lnTo>
                  <a:lnTo>
                    <a:pt x="11" y="42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2" y="59"/>
                  </a:lnTo>
                  <a:lnTo>
                    <a:pt x="26" y="65"/>
                  </a:lnTo>
                  <a:lnTo>
                    <a:pt x="32" y="73"/>
                  </a:lnTo>
                  <a:lnTo>
                    <a:pt x="36" y="80"/>
                  </a:lnTo>
                  <a:lnTo>
                    <a:pt x="41" y="88"/>
                  </a:lnTo>
                  <a:lnTo>
                    <a:pt x="47" y="97"/>
                  </a:lnTo>
                  <a:lnTo>
                    <a:pt x="53" y="105"/>
                  </a:lnTo>
                  <a:lnTo>
                    <a:pt x="59" y="113"/>
                  </a:lnTo>
                  <a:lnTo>
                    <a:pt x="62" y="122"/>
                  </a:lnTo>
                  <a:lnTo>
                    <a:pt x="68" y="130"/>
                  </a:lnTo>
                  <a:lnTo>
                    <a:pt x="72" y="139"/>
                  </a:lnTo>
                  <a:lnTo>
                    <a:pt x="78" y="147"/>
                  </a:lnTo>
                  <a:lnTo>
                    <a:pt x="81" y="156"/>
                  </a:lnTo>
                  <a:lnTo>
                    <a:pt x="87" y="166"/>
                  </a:lnTo>
                  <a:lnTo>
                    <a:pt x="91" y="173"/>
                  </a:lnTo>
                  <a:lnTo>
                    <a:pt x="95" y="181"/>
                  </a:lnTo>
                  <a:lnTo>
                    <a:pt x="98" y="189"/>
                  </a:lnTo>
                  <a:lnTo>
                    <a:pt x="102" y="196"/>
                  </a:lnTo>
                  <a:lnTo>
                    <a:pt x="106" y="204"/>
                  </a:lnTo>
                  <a:lnTo>
                    <a:pt x="108" y="209"/>
                  </a:lnTo>
                  <a:lnTo>
                    <a:pt x="112" y="217"/>
                  </a:lnTo>
                  <a:lnTo>
                    <a:pt x="114" y="223"/>
                  </a:lnTo>
                  <a:lnTo>
                    <a:pt x="118" y="228"/>
                  </a:lnTo>
                  <a:lnTo>
                    <a:pt x="119" y="238"/>
                  </a:lnTo>
                  <a:lnTo>
                    <a:pt x="121" y="247"/>
                  </a:lnTo>
                  <a:lnTo>
                    <a:pt x="123" y="257"/>
                  </a:lnTo>
                  <a:lnTo>
                    <a:pt x="127" y="266"/>
                  </a:lnTo>
                  <a:lnTo>
                    <a:pt x="129" y="272"/>
                  </a:lnTo>
                  <a:lnTo>
                    <a:pt x="131" y="280"/>
                  </a:lnTo>
                  <a:lnTo>
                    <a:pt x="135" y="287"/>
                  </a:lnTo>
                  <a:lnTo>
                    <a:pt x="137" y="293"/>
                  </a:lnTo>
                  <a:lnTo>
                    <a:pt x="138" y="299"/>
                  </a:lnTo>
                  <a:lnTo>
                    <a:pt x="140" y="304"/>
                  </a:lnTo>
                  <a:lnTo>
                    <a:pt x="142" y="308"/>
                  </a:lnTo>
                  <a:lnTo>
                    <a:pt x="144" y="310"/>
                  </a:lnTo>
                  <a:lnTo>
                    <a:pt x="146" y="316"/>
                  </a:lnTo>
                  <a:lnTo>
                    <a:pt x="148" y="318"/>
                  </a:lnTo>
                  <a:lnTo>
                    <a:pt x="150" y="318"/>
                  </a:lnTo>
                  <a:lnTo>
                    <a:pt x="157" y="322"/>
                  </a:lnTo>
                  <a:lnTo>
                    <a:pt x="161" y="322"/>
                  </a:lnTo>
                  <a:lnTo>
                    <a:pt x="167" y="323"/>
                  </a:lnTo>
                  <a:lnTo>
                    <a:pt x="173" y="325"/>
                  </a:lnTo>
                  <a:lnTo>
                    <a:pt x="178" y="327"/>
                  </a:lnTo>
                  <a:lnTo>
                    <a:pt x="184" y="327"/>
                  </a:lnTo>
                  <a:lnTo>
                    <a:pt x="192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3" y="325"/>
                  </a:lnTo>
                  <a:lnTo>
                    <a:pt x="218" y="323"/>
                  </a:lnTo>
                  <a:lnTo>
                    <a:pt x="224" y="322"/>
                  </a:lnTo>
                  <a:lnTo>
                    <a:pt x="232" y="318"/>
                  </a:lnTo>
                  <a:lnTo>
                    <a:pt x="239" y="310"/>
                  </a:lnTo>
                  <a:lnTo>
                    <a:pt x="249" y="301"/>
                  </a:lnTo>
                  <a:lnTo>
                    <a:pt x="256" y="291"/>
                  </a:lnTo>
                  <a:lnTo>
                    <a:pt x="264" y="285"/>
                  </a:lnTo>
                  <a:lnTo>
                    <a:pt x="270" y="278"/>
                  </a:lnTo>
                  <a:lnTo>
                    <a:pt x="277" y="274"/>
                  </a:lnTo>
                  <a:lnTo>
                    <a:pt x="279" y="270"/>
                  </a:lnTo>
                  <a:lnTo>
                    <a:pt x="281" y="270"/>
                  </a:lnTo>
                  <a:lnTo>
                    <a:pt x="414" y="257"/>
                  </a:lnTo>
                  <a:lnTo>
                    <a:pt x="458" y="194"/>
                  </a:lnTo>
                  <a:lnTo>
                    <a:pt x="374" y="208"/>
                  </a:lnTo>
                  <a:lnTo>
                    <a:pt x="490" y="44"/>
                  </a:lnTo>
                  <a:lnTo>
                    <a:pt x="435" y="52"/>
                  </a:lnTo>
                  <a:lnTo>
                    <a:pt x="351" y="0"/>
                  </a:lnTo>
                  <a:lnTo>
                    <a:pt x="235" y="194"/>
                  </a:lnTo>
                  <a:lnTo>
                    <a:pt x="262" y="261"/>
                  </a:lnTo>
                  <a:lnTo>
                    <a:pt x="178" y="255"/>
                  </a:lnTo>
                  <a:lnTo>
                    <a:pt x="74" y="95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" name="Freeform 287"/>
            <p:cNvSpPr>
              <a:spLocks/>
            </p:cNvSpPr>
            <p:nvPr/>
          </p:nvSpPr>
          <p:spPr bwMode="auto">
            <a:xfrm>
              <a:off x="3912" y="3216"/>
              <a:ext cx="221" cy="166"/>
            </a:xfrm>
            <a:custGeom>
              <a:avLst/>
              <a:gdLst>
                <a:gd name="T0" fmla="*/ 218 w 441"/>
                <a:gd name="T1" fmla="*/ 20 h 332"/>
                <a:gd name="T2" fmla="*/ 206 w 441"/>
                <a:gd name="T3" fmla="*/ 0 h 332"/>
                <a:gd name="T4" fmla="*/ 70 w 441"/>
                <a:gd name="T5" fmla="*/ 50 h 332"/>
                <a:gd name="T6" fmla="*/ 71 w 441"/>
                <a:gd name="T7" fmla="*/ 51 h 332"/>
                <a:gd name="T8" fmla="*/ 74 w 441"/>
                <a:gd name="T9" fmla="*/ 53 h 332"/>
                <a:gd name="T10" fmla="*/ 77 w 441"/>
                <a:gd name="T11" fmla="*/ 56 h 332"/>
                <a:gd name="T12" fmla="*/ 82 w 441"/>
                <a:gd name="T13" fmla="*/ 60 h 332"/>
                <a:gd name="T14" fmla="*/ 84 w 441"/>
                <a:gd name="T15" fmla="*/ 62 h 332"/>
                <a:gd name="T16" fmla="*/ 86 w 441"/>
                <a:gd name="T17" fmla="*/ 65 h 332"/>
                <a:gd name="T18" fmla="*/ 88 w 441"/>
                <a:gd name="T19" fmla="*/ 68 h 332"/>
                <a:gd name="T20" fmla="*/ 91 w 441"/>
                <a:gd name="T21" fmla="*/ 70 h 332"/>
                <a:gd name="T22" fmla="*/ 92 w 441"/>
                <a:gd name="T23" fmla="*/ 73 h 332"/>
                <a:gd name="T24" fmla="*/ 93 w 441"/>
                <a:gd name="T25" fmla="*/ 76 h 332"/>
                <a:gd name="T26" fmla="*/ 94 w 441"/>
                <a:gd name="T27" fmla="*/ 79 h 332"/>
                <a:gd name="T28" fmla="*/ 94 w 441"/>
                <a:gd name="T29" fmla="*/ 83 h 332"/>
                <a:gd name="T30" fmla="*/ 93 w 441"/>
                <a:gd name="T31" fmla="*/ 85 h 332"/>
                <a:gd name="T32" fmla="*/ 93 w 441"/>
                <a:gd name="T33" fmla="*/ 87 h 332"/>
                <a:gd name="T34" fmla="*/ 92 w 441"/>
                <a:gd name="T35" fmla="*/ 88 h 332"/>
                <a:gd name="T36" fmla="*/ 91 w 441"/>
                <a:gd name="T37" fmla="*/ 90 h 332"/>
                <a:gd name="T38" fmla="*/ 88 w 441"/>
                <a:gd name="T39" fmla="*/ 91 h 332"/>
                <a:gd name="T40" fmla="*/ 85 w 441"/>
                <a:gd name="T41" fmla="*/ 92 h 332"/>
                <a:gd name="T42" fmla="*/ 82 w 441"/>
                <a:gd name="T43" fmla="*/ 91 h 332"/>
                <a:gd name="T44" fmla="*/ 80 w 441"/>
                <a:gd name="T45" fmla="*/ 90 h 332"/>
                <a:gd name="T46" fmla="*/ 78 w 441"/>
                <a:gd name="T47" fmla="*/ 89 h 332"/>
                <a:gd name="T48" fmla="*/ 77 w 441"/>
                <a:gd name="T49" fmla="*/ 89 h 332"/>
                <a:gd name="T50" fmla="*/ 76 w 441"/>
                <a:gd name="T51" fmla="*/ 91 h 332"/>
                <a:gd name="T52" fmla="*/ 75 w 441"/>
                <a:gd name="T53" fmla="*/ 94 h 332"/>
                <a:gd name="T54" fmla="*/ 73 w 441"/>
                <a:gd name="T55" fmla="*/ 97 h 332"/>
                <a:gd name="T56" fmla="*/ 70 w 441"/>
                <a:gd name="T57" fmla="*/ 101 h 332"/>
                <a:gd name="T58" fmla="*/ 68 w 441"/>
                <a:gd name="T59" fmla="*/ 106 h 332"/>
                <a:gd name="T60" fmla="*/ 66 w 441"/>
                <a:gd name="T61" fmla="*/ 109 h 332"/>
                <a:gd name="T62" fmla="*/ 64 w 441"/>
                <a:gd name="T63" fmla="*/ 111 h 332"/>
                <a:gd name="T64" fmla="*/ 62 w 441"/>
                <a:gd name="T65" fmla="*/ 114 h 332"/>
                <a:gd name="T66" fmla="*/ 61 w 441"/>
                <a:gd name="T67" fmla="*/ 116 h 332"/>
                <a:gd name="T68" fmla="*/ 59 w 441"/>
                <a:gd name="T69" fmla="*/ 119 h 332"/>
                <a:gd name="T70" fmla="*/ 57 w 441"/>
                <a:gd name="T71" fmla="*/ 122 h 332"/>
                <a:gd name="T72" fmla="*/ 56 w 441"/>
                <a:gd name="T73" fmla="*/ 125 h 332"/>
                <a:gd name="T74" fmla="*/ 54 w 441"/>
                <a:gd name="T75" fmla="*/ 128 h 332"/>
                <a:gd name="T76" fmla="*/ 50 w 441"/>
                <a:gd name="T77" fmla="*/ 133 h 332"/>
                <a:gd name="T78" fmla="*/ 47 w 441"/>
                <a:gd name="T79" fmla="*/ 138 h 332"/>
                <a:gd name="T80" fmla="*/ 43 w 441"/>
                <a:gd name="T81" fmla="*/ 142 h 332"/>
                <a:gd name="T82" fmla="*/ 40 w 441"/>
                <a:gd name="T83" fmla="*/ 144 h 332"/>
                <a:gd name="T84" fmla="*/ 37 w 441"/>
                <a:gd name="T85" fmla="*/ 147 h 332"/>
                <a:gd name="T86" fmla="*/ 36 w 441"/>
                <a:gd name="T87" fmla="*/ 149 h 332"/>
                <a:gd name="T88" fmla="*/ 33 w 441"/>
                <a:gd name="T89" fmla="*/ 149 h 332"/>
                <a:gd name="T90" fmla="*/ 31 w 441"/>
                <a:gd name="T91" fmla="*/ 151 h 332"/>
                <a:gd name="T92" fmla="*/ 28 w 441"/>
                <a:gd name="T93" fmla="*/ 152 h 332"/>
                <a:gd name="T94" fmla="*/ 25 w 441"/>
                <a:gd name="T95" fmla="*/ 153 h 332"/>
                <a:gd name="T96" fmla="*/ 22 w 441"/>
                <a:gd name="T97" fmla="*/ 155 h 332"/>
                <a:gd name="T98" fmla="*/ 18 w 441"/>
                <a:gd name="T99" fmla="*/ 157 h 332"/>
                <a:gd name="T100" fmla="*/ 16 w 441"/>
                <a:gd name="T101" fmla="*/ 158 h 332"/>
                <a:gd name="T102" fmla="*/ 14 w 441"/>
                <a:gd name="T103" fmla="*/ 160 h 332"/>
                <a:gd name="T104" fmla="*/ 11 w 441"/>
                <a:gd name="T105" fmla="*/ 161 h 332"/>
                <a:gd name="T106" fmla="*/ 8 w 441"/>
                <a:gd name="T107" fmla="*/ 162 h 332"/>
                <a:gd name="T108" fmla="*/ 5 w 441"/>
                <a:gd name="T109" fmla="*/ 163 h 332"/>
                <a:gd name="T110" fmla="*/ 4 w 441"/>
                <a:gd name="T111" fmla="*/ 164 h 332"/>
                <a:gd name="T112" fmla="*/ 1 w 441"/>
                <a:gd name="T113" fmla="*/ 165 h 332"/>
                <a:gd name="T114" fmla="*/ 0 w 441"/>
                <a:gd name="T115" fmla="*/ 166 h 332"/>
                <a:gd name="T116" fmla="*/ 63 w 441"/>
                <a:gd name="T117" fmla="*/ 154 h 332"/>
                <a:gd name="T118" fmla="*/ 113 w 441"/>
                <a:gd name="T119" fmla="*/ 100 h 332"/>
                <a:gd name="T120" fmla="*/ 221 w 441"/>
                <a:gd name="T121" fmla="*/ 28 h 332"/>
                <a:gd name="T122" fmla="*/ 218 w 441"/>
                <a:gd name="T123" fmla="*/ 20 h 332"/>
                <a:gd name="T124" fmla="*/ 218 w 441"/>
                <a:gd name="T125" fmla="*/ 20 h 33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41"/>
                <a:gd name="T190" fmla="*/ 0 h 332"/>
                <a:gd name="T191" fmla="*/ 441 w 441"/>
                <a:gd name="T192" fmla="*/ 332 h 33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41" h="332">
                  <a:moveTo>
                    <a:pt x="436" y="39"/>
                  </a:moveTo>
                  <a:lnTo>
                    <a:pt x="411" y="0"/>
                  </a:lnTo>
                  <a:lnTo>
                    <a:pt x="139" y="100"/>
                  </a:lnTo>
                  <a:lnTo>
                    <a:pt x="141" y="102"/>
                  </a:lnTo>
                  <a:lnTo>
                    <a:pt x="147" y="106"/>
                  </a:lnTo>
                  <a:lnTo>
                    <a:pt x="154" y="112"/>
                  </a:lnTo>
                  <a:lnTo>
                    <a:pt x="164" y="121"/>
                  </a:lnTo>
                  <a:lnTo>
                    <a:pt x="168" y="125"/>
                  </a:lnTo>
                  <a:lnTo>
                    <a:pt x="171" y="129"/>
                  </a:lnTo>
                  <a:lnTo>
                    <a:pt x="175" y="135"/>
                  </a:lnTo>
                  <a:lnTo>
                    <a:pt x="181" y="140"/>
                  </a:lnTo>
                  <a:lnTo>
                    <a:pt x="183" y="146"/>
                  </a:lnTo>
                  <a:lnTo>
                    <a:pt x="185" y="152"/>
                  </a:lnTo>
                  <a:lnTo>
                    <a:pt x="187" y="157"/>
                  </a:lnTo>
                  <a:lnTo>
                    <a:pt x="187" y="165"/>
                  </a:lnTo>
                  <a:lnTo>
                    <a:pt x="185" y="171"/>
                  </a:lnTo>
                  <a:lnTo>
                    <a:pt x="185" y="174"/>
                  </a:lnTo>
                  <a:lnTo>
                    <a:pt x="183" y="176"/>
                  </a:lnTo>
                  <a:lnTo>
                    <a:pt x="181" y="180"/>
                  </a:lnTo>
                  <a:lnTo>
                    <a:pt x="175" y="182"/>
                  </a:lnTo>
                  <a:lnTo>
                    <a:pt x="169" y="184"/>
                  </a:lnTo>
                  <a:lnTo>
                    <a:pt x="164" y="182"/>
                  </a:lnTo>
                  <a:lnTo>
                    <a:pt x="160" y="180"/>
                  </a:lnTo>
                  <a:lnTo>
                    <a:pt x="156" y="178"/>
                  </a:lnTo>
                  <a:lnTo>
                    <a:pt x="154" y="178"/>
                  </a:lnTo>
                  <a:lnTo>
                    <a:pt x="152" y="182"/>
                  </a:lnTo>
                  <a:lnTo>
                    <a:pt x="149" y="188"/>
                  </a:lnTo>
                  <a:lnTo>
                    <a:pt x="145" y="195"/>
                  </a:lnTo>
                  <a:lnTo>
                    <a:pt x="139" y="203"/>
                  </a:lnTo>
                  <a:lnTo>
                    <a:pt x="135" y="212"/>
                  </a:lnTo>
                  <a:lnTo>
                    <a:pt x="131" y="218"/>
                  </a:lnTo>
                  <a:lnTo>
                    <a:pt x="128" y="222"/>
                  </a:lnTo>
                  <a:lnTo>
                    <a:pt x="124" y="228"/>
                  </a:lnTo>
                  <a:lnTo>
                    <a:pt x="122" y="233"/>
                  </a:lnTo>
                  <a:lnTo>
                    <a:pt x="118" y="239"/>
                  </a:lnTo>
                  <a:lnTo>
                    <a:pt x="114" y="245"/>
                  </a:lnTo>
                  <a:lnTo>
                    <a:pt x="111" y="250"/>
                  </a:lnTo>
                  <a:lnTo>
                    <a:pt x="107" y="256"/>
                  </a:lnTo>
                  <a:lnTo>
                    <a:pt x="99" y="266"/>
                  </a:lnTo>
                  <a:lnTo>
                    <a:pt x="93" y="275"/>
                  </a:lnTo>
                  <a:lnTo>
                    <a:pt x="86" y="283"/>
                  </a:lnTo>
                  <a:lnTo>
                    <a:pt x="80" y="288"/>
                  </a:lnTo>
                  <a:lnTo>
                    <a:pt x="74" y="294"/>
                  </a:lnTo>
                  <a:lnTo>
                    <a:pt x="71" y="298"/>
                  </a:lnTo>
                  <a:lnTo>
                    <a:pt x="65" y="298"/>
                  </a:lnTo>
                  <a:lnTo>
                    <a:pt x="61" y="302"/>
                  </a:lnTo>
                  <a:lnTo>
                    <a:pt x="55" y="304"/>
                  </a:lnTo>
                  <a:lnTo>
                    <a:pt x="50" y="306"/>
                  </a:lnTo>
                  <a:lnTo>
                    <a:pt x="44" y="309"/>
                  </a:lnTo>
                  <a:lnTo>
                    <a:pt x="36" y="313"/>
                  </a:lnTo>
                  <a:lnTo>
                    <a:pt x="31" y="315"/>
                  </a:lnTo>
                  <a:lnTo>
                    <a:pt x="27" y="319"/>
                  </a:lnTo>
                  <a:lnTo>
                    <a:pt x="21" y="321"/>
                  </a:lnTo>
                  <a:lnTo>
                    <a:pt x="16" y="323"/>
                  </a:lnTo>
                  <a:lnTo>
                    <a:pt x="10" y="325"/>
                  </a:lnTo>
                  <a:lnTo>
                    <a:pt x="8" y="328"/>
                  </a:lnTo>
                  <a:lnTo>
                    <a:pt x="2" y="330"/>
                  </a:lnTo>
                  <a:lnTo>
                    <a:pt x="0" y="332"/>
                  </a:lnTo>
                  <a:lnTo>
                    <a:pt x="126" y="307"/>
                  </a:lnTo>
                  <a:lnTo>
                    <a:pt x="225" y="201"/>
                  </a:lnTo>
                  <a:lnTo>
                    <a:pt x="441" y="57"/>
                  </a:lnTo>
                  <a:lnTo>
                    <a:pt x="436" y="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" name="Freeform 288"/>
            <p:cNvSpPr>
              <a:spLocks/>
            </p:cNvSpPr>
            <p:nvPr/>
          </p:nvSpPr>
          <p:spPr bwMode="auto">
            <a:xfrm>
              <a:off x="3692" y="3272"/>
              <a:ext cx="322" cy="224"/>
            </a:xfrm>
            <a:custGeom>
              <a:avLst/>
              <a:gdLst>
                <a:gd name="T0" fmla="*/ 86 w 645"/>
                <a:gd name="T1" fmla="*/ 84 h 448"/>
                <a:gd name="T2" fmla="*/ 147 w 645"/>
                <a:gd name="T3" fmla="*/ 59 h 448"/>
                <a:gd name="T4" fmla="*/ 176 w 645"/>
                <a:gd name="T5" fmla="*/ 90 h 448"/>
                <a:gd name="T6" fmla="*/ 248 w 645"/>
                <a:gd name="T7" fmla="*/ 100 h 448"/>
                <a:gd name="T8" fmla="*/ 320 w 645"/>
                <a:gd name="T9" fmla="*/ 141 h 448"/>
                <a:gd name="T10" fmla="*/ 309 w 645"/>
                <a:gd name="T11" fmla="*/ 138 h 448"/>
                <a:gd name="T12" fmla="*/ 298 w 645"/>
                <a:gd name="T13" fmla="*/ 136 h 448"/>
                <a:gd name="T14" fmla="*/ 290 w 645"/>
                <a:gd name="T15" fmla="*/ 135 h 448"/>
                <a:gd name="T16" fmla="*/ 280 w 645"/>
                <a:gd name="T17" fmla="*/ 132 h 448"/>
                <a:gd name="T18" fmla="*/ 271 w 645"/>
                <a:gd name="T19" fmla="*/ 131 h 448"/>
                <a:gd name="T20" fmla="*/ 260 w 645"/>
                <a:gd name="T21" fmla="*/ 130 h 448"/>
                <a:gd name="T22" fmla="*/ 251 w 645"/>
                <a:gd name="T23" fmla="*/ 129 h 448"/>
                <a:gd name="T24" fmla="*/ 238 w 645"/>
                <a:gd name="T25" fmla="*/ 128 h 448"/>
                <a:gd name="T26" fmla="*/ 227 w 645"/>
                <a:gd name="T27" fmla="*/ 127 h 448"/>
                <a:gd name="T28" fmla="*/ 216 w 645"/>
                <a:gd name="T29" fmla="*/ 127 h 448"/>
                <a:gd name="T30" fmla="*/ 204 w 645"/>
                <a:gd name="T31" fmla="*/ 127 h 448"/>
                <a:gd name="T32" fmla="*/ 193 w 645"/>
                <a:gd name="T33" fmla="*/ 127 h 448"/>
                <a:gd name="T34" fmla="*/ 181 w 645"/>
                <a:gd name="T35" fmla="*/ 128 h 448"/>
                <a:gd name="T36" fmla="*/ 171 w 645"/>
                <a:gd name="T37" fmla="*/ 129 h 448"/>
                <a:gd name="T38" fmla="*/ 161 w 645"/>
                <a:gd name="T39" fmla="*/ 132 h 448"/>
                <a:gd name="T40" fmla="*/ 151 w 645"/>
                <a:gd name="T41" fmla="*/ 134 h 448"/>
                <a:gd name="T42" fmla="*/ 142 w 645"/>
                <a:gd name="T43" fmla="*/ 138 h 448"/>
                <a:gd name="T44" fmla="*/ 134 w 645"/>
                <a:gd name="T45" fmla="*/ 142 h 448"/>
                <a:gd name="T46" fmla="*/ 126 w 645"/>
                <a:gd name="T47" fmla="*/ 146 h 448"/>
                <a:gd name="T48" fmla="*/ 118 w 645"/>
                <a:gd name="T49" fmla="*/ 150 h 448"/>
                <a:gd name="T50" fmla="*/ 110 w 645"/>
                <a:gd name="T51" fmla="*/ 155 h 448"/>
                <a:gd name="T52" fmla="*/ 102 w 645"/>
                <a:gd name="T53" fmla="*/ 160 h 448"/>
                <a:gd name="T54" fmla="*/ 94 w 645"/>
                <a:gd name="T55" fmla="*/ 165 h 448"/>
                <a:gd name="T56" fmla="*/ 85 w 645"/>
                <a:gd name="T57" fmla="*/ 170 h 448"/>
                <a:gd name="T58" fmla="*/ 73 w 645"/>
                <a:gd name="T59" fmla="*/ 179 h 448"/>
                <a:gd name="T60" fmla="*/ 58 w 645"/>
                <a:gd name="T61" fmla="*/ 189 h 448"/>
                <a:gd name="T62" fmla="*/ 45 w 645"/>
                <a:gd name="T63" fmla="*/ 199 h 448"/>
                <a:gd name="T64" fmla="*/ 32 w 645"/>
                <a:gd name="T65" fmla="*/ 207 h 448"/>
                <a:gd name="T66" fmla="*/ 24 w 645"/>
                <a:gd name="T67" fmla="*/ 215 h 448"/>
                <a:gd name="T68" fmla="*/ 17 w 645"/>
                <a:gd name="T69" fmla="*/ 221 h 448"/>
                <a:gd name="T70" fmla="*/ 12 w 645"/>
                <a:gd name="T71" fmla="*/ 224 h 448"/>
                <a:gd name="T72" fmla="*/ 73 w 645"/>
                <a:gd name="T73" fmla="*/ 72 h 448"/>
                <a:gd name="T74" fmla="*/ 79 w 645"/>
                <a:gd name="T75" fmla="*/ 67 h 448"/>
                <a:gd name="T76" fmla="*/ 90 w 645"/>
                <a:gd name="T77" fmla="*/ 54 h 448"/>
                <a:gd name="T78" fmla="*/ 94 w 645"/>
                <a:gd name="T79" fmla="*/ 44 h 448"/>
                <a:gd name="T80" fmla="*/ 95 w 645"/>
                <a:gd name="T81" fmla="*/ 34 h 448"/>
                <a:gd name="T82" fmla="*/ 97 w 645"/>
                <a:gd name="T83" fmla="*/ 23 h 448"/>
                <a:gd name="T84" fmla="*/ 100 w 645"/>
                <a:gd name="T85" fmla="*/ 12 h 448"/>
                <a:gd name="T86" fmla="*/ 103 w 645"/>
                <a:gd name="T87" fmla="*/ 3 h 448"/>
                <a:gd name="T88" fmla="*/ 104 w 645"/>
                <a:gd name="T89" fmla="*/ 0 h 448"/>
                <a:gd name="T90" fmla="*/ 129 w 645"/>
                <a:gd name="T91" fmla="*/ 11 h 44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45"/>
                <a:gd name="T139" fmla="*/ 0 h 448"/>
                <a:gd name="T140" fmla="*/ 645 w 645"/>
                <a:gd name="T141" fmla="*/ 448 h 44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45" h="448">
                  <a:moveTo>
                    <a:pt x="259" y="21"/>
                  </a:moveTo>
                  <a:lnTo>
                    <a:pt x="202" y="152"/>
                  </a:lnTo>
                  <a:lnTo>
                    <a:pt x="173" y="167"/>
                  </a:lnTo>
                  <a:lnTo>
                    <a:pt x="219" y="195"/>
                  </a:lnTo>
                  <a:lnTo>
                    <a:pt x="268" y="192"/>
                  </a:lnTo>
                  <a:lnTo>
                    <a:pt x="295" y="119"/>
                  </a:lnTo>
                  <a:lnTo>
                    <a:pt x="318" y="135"/>
                  </a:lnTo>
                  <a:lnTo>
                    <a:pt x="310" y="176"/>
                  </a:lnTo>
                  <a:lnTo>
                    <a:pt x="352" y="180"/>
                  </a:lnTo>
                  <a:lnTo>
                    <a:pt x="390" y="167"/>
                  </a:lnTo>
                  <a:lnTo>
                    <a:pt x="415" y="190"/>
                  </a:lnTo>
                  <a:lnTo>
                    <a:pt x="496" y="199"/>
                  </a:lnTo>
                  <a:lnTo>
                    <a:pt x="571" y="213"/>
                  </a:lnTo>
                  <a:lnTo>
                    <a:pt x="645" y="281"/>
                  </a:lnTo>
                  <a:lnTo>
                    <a:pt x="641" y="281"/>
                  </a:lnTo>
                  <a:lnTo>
                    <a:pt x="633" y="279"/>
                  </a:lnTo>
                  <a:lnTo>
                    <a:pt x="626" y="277"/>
                  </a:lnTo>
                  <a:lnTo>
                    <a:pt x="618" y="275"/>
                  </a:lnTo>
                  <a:lnTo>
                    <a:pt x="610" y="273"/>
                  </a:lnTo>
                  <a:lnTo>
                    <a:pt x="603" y="273"/>
                  </a:lnTo>
                  <a:lnTo>
                    <a:pt x="597" y="271"/>
                  </a:lnTo>
                  <a:lnTo>
                    <a:pt x="591" y="270"/>
                  </a:lnTo>
                  <a:lnTo>
                    <a:pt x="586" y="270"/>
                  </a:lnTo>
                  <a:lnTo>
                    <a:pt x="580" y="270"/>
                  </a:lnTo>
                  <a:lnTo>
                    <a:pt x="574" y="266"/>
                  </a:lnTo>
                  <a:lnTo>
                    <a:pt x="569" y="266"/>
                  </a:lnTo>
                  <a:lnTo>
                    <a:pt x="561" y="264"/>
                  </a:lnTo>
                  <a:lnTo>
                    <a:pt x="555" y="264"/>
                  </a:lnTo>
                  <a:lnTo>
                    <a:pt x="550" y="264"/>
                  </a:lnTo>
                  <a:lnTo>
                    <a:pt x="542" y="262"/>
                  </a:lnTo>
                  <a:lnTo>
                    <a:pt x="536" y="262"/>
                  </a:lnTo>
                  <a:lnTo>
                    <a:pt x="529" y="262"/>
                  </a:lnTo>
                  <a:lnTo>
                    <a:pt x="521" y="260"/>
                  </a:lnTo>
                  <a:lnTo>
                    <a:pt x="515" y="260"/>
                  </a:lnTo>
                  <a:lnTo>
                    <a:pt x="508" y="258"/>
                  </a:lnTo>
                  <a:lnTo>
                    <a:pt x="502" y="258"/>
                  </a:lnTo>
                  <a:lnTo>
                    <a:pt x="493" y="258"/>
                  </a:lnTo>
                  <a:lnTo>
                    <a:pt x="487" y="256"/>
                  </a:lnTo>
                  <a:lnTo>
                    <a:pt x="477" y="256"/>
                  </a:lnTo>
                  <a:lnTo>
                    <a:pt x="470" y="256"/>
                  </a:lnTo>
                  <a:lnTo>
                    <a:pt x="462" y="254"/>
                  </a:lnTo>
                  <a:lnTo>
                    <a:pt x="455" y="254"/>
                  </a:lnTo>
                  <a:lnTo>
                    <a:pt x="447" y="254"/>
                  </a:lnTo>
                  <a:lnTo>
                    <a:pt x="439" y="254"/>
                  </a:lnTo>
                  <a:lnTo>
                    <a:pt x="432" y="254"/>
                  </a:lnTo>
                  <a:lnTo>
                    <a:pt x="424" y="254"/>
                  </a:lnTo>
                  <a:lnTo>
                    <a:pt x="417" y="254"/>
                  </a:lnTo>
                  <a:lnTo>
                    <a:pt x="409" y="254"/>
                  </a:lnTo>
                  <a:lnTo>
                    <a:pt x="399" y="254"/>
                  </a:lnTo>
                  <a:lnTo>
                    <a:pt x="394" y="254"/>
                  </a:lnTo>
                  <a:lnTo>
                    <a:pt x="386" y="254"/>
                  </a:lnTo>
                  <a:lnTo>
                    <a:pt x="379" y="256"/>
                  </a:lnTo>
                  <a:lnTo>
                    <a:pt x="371" y="256"/>
                  </a:lnTo>
                  <a:lnTo>
                    <a:pt x="363" y="256"/>
                  </a:lnTo>
                  <a:lnTo>
                    <a:pt x="356" y="256"/>
                  </a:lnTo>
                  <a:lnTo>
                    <a:pt x="350" y="258"/>
                  </a:lnTo>
                  <a:lnTo>
                    <a:pt x="342" y="258"/>
                  </a:lnTo>
                  <a:lnTo>
                    <a:pt x="335" y="260"/>
                  </a:lnTo>
                  <a:lnTo>
                    <a:pt x="327" y="262"/>
                  </a:lnTo>
                  <a:lnTo>
                    <a:pt x="322" y="264"/>
                  </a:lnTo>
                  <a:lnTo>
                    <a:pt x="314" y="264"/>
                  </a:lnTo>
                  <a:lnTo>
                    <a:pt x="308" y="266"/>
                  </a:lnTo>
                  <a:lnTo>
                    <a:pt x="303" y="268"/>
                  </a:lnTo>
                  <a:lnTo>
                    <a:pt x="297" y="271"/>
                  </a:lnTo>
                  <a:lnTo>
                    <a:pt x="289" y="273"/>
                  </a:lnTo>
                  <a:lnTo>
                    <a:pt x="284" y="275"/>
                  </a:lnTo>
                  <a:lnTo>
                    <a:pt x="280" y="279"/>
                  </a:lnTo>
                  <a:lnTo>
                    <a:pt x="274" y="281"/>
                  </a:lnTo>
                  <a:lnTo>
                    <a:pt x="268" y="283"/>
                  </a:lnTo>
                  <a:lnTo>
                    <a:pt x="263" y="287"/>
                  </a:lnTo>
                  <a:lnTo>
                    <a:pt x="257" y="289"/>
                  </a:lnTo>
                  <a:lnTo>
                    <a:pt x="253" y="292"/>
                  </a:lnTo>
                  <a:lnTo>
                    <a:pt x="246" y="294"/>
                  </a:lnTo>
                  <a:lnTo>
                    <a:pt x="242" y="298"/>
                  </a:lnTo>
                  <a:lnTo>
                    <a:pt x="236" y="300"/>
                  </a:lnTo>
                  <a:lnTo>
                    <a:pt x="230" y="304"/>
                  </a:lnTo>
                  <a:lnTo>
                    <a:pt x="225" y="306"/>
                  </a:lnTo>
                  <a:lnTo>
                    <a:pt x="221" y="309"/>
                  </a:lnTo>
                  <a:lnTo>
                    <a:pt x="215" y="311"/>
                  </a:lnTo>
                  <a:lnTo>
                    <a:pt x="209" y="315"/>
                  </a:lnTo>
                  <a:lnTo>
                    <a:pt x="204" y="319"/>
                  </a:lnTo>
                  <a:lnTo>
                    <a:pt x="200" y="323"/>
                  </a:lnTo>
                  <a:lnTo>
                    <a:pt x="194" y="327"/>
                  </a:lnTo>
                  <a:lnTo>
                    <a:pt x="189" y="330"/>
                  </a:lnTo>
                  <a:lnTo>
                    <a:pt x="183" y="332"/>
                  </a:lnTo>
                  <a:lnTo>
                    <a:pt x="177" y="336"/>
                  </a:lnTo>
                  <a:lnTo>
                    <a:pt x="171" y="340"/>
                  </a:lnTo>
                  <a:lnTo>
                    <a:pt x="166" y="344"/>
                  </a:lnTo>
                  <a:lnTo>
                    <a:pt x="156" y="349"/>
                  </a:lnTo>
                  <a:lnTo>
                    <a:pt x="147" y="357"/>
                  </a:lnTo>
                  <a:lnTo>
                    <a:pt x="135" y="365"/>
                  </a:lnTo>
                  <a:lnTo>
                    <a:pt x="126" y="370"/>
                  </a:lnTo>
                  <a:lnTo>
                    <a:pt x="116" y="378"/>
                  </a:lnTo>
                  <a:lnTo>
                    <a:pt x="109" y="385"/>
                  </a:lnTo>
                  <a:lnTo>
                    <a:pt x="97" y="391"/>
                  </a:lnTo>
                  <a:lnTo>
                    <a:pt x="90" y="397"/>
                  </a:lnTo>
                  <a:lnTo>
                    <a:pt x="80" y="403"/>
                  </a:lnTo>
                  <a:lnTo>
                    <a:pt x="75" y="410"/>
                  </a:lnTo>
                  <a:lnTo>
                    <a:pt x="65" y="414"/>
                  </a:lnTo>
                  <a:lnTo>
                    <a:pt x="59" y="420"/>
                  </a:lnTo>
                  <a:lnTo>
                    <a:pt x="54" y="425"/>
                  </a:lnTo>
                  <a:lnTo>
                    <a:pt x="48" y="429"/>
                  </a:lnTo>
                  <a:lnTo>
                    <a:pt x="42" y="433"/>
                  </a:lnTo>
                  <a:lnTo>
                    <a:pt x="38" y="437"/>
                  </a:lnTo>
                  <a:lnTo>
                    <a:pt x="35" y="441"/>
                  </a:lnTo>
                  <a:lnTo>
                    <a:pt x="31" y="443"/>
                  </a:lnTo>
                  <a:lnTo>
                    <a:pt x="27" y="446"/>
                  </a:lnTo>
                  <a:lnTo>
                    <a:pt x="25" y="448"/>
                  </a:lnTo>
                  <a:lnTo>
                    <a:pt x="0" y="176"/>
                  </a:lnTo>
                  <a:lnTo>
                    <a:pt x="50" y="180"/>
                  </a:lnTo>
                  <a:lnTo>
                    <a:pt x="147" y="144"/>
                  </a:lnTo>
                  <a:lnTo>
                    <a:pt x="147" y="142"/>
                  </a:lnTo>
                  <a:lnTo>
                    <a:pt x="152" y="138"/>
                  </a:lnTo>
                  <a:lnTo>
                    <a:pt x="158" y="133"/>
                  </a:lnTo>
                  <a:lnTo>
                    <a:pt x="166" y="125"/>
                  </a:lnTo>
                  <a:lnTo>
                    <a:pt x="173" y="116"/>
                  </a:lnTo>
                  <a:lnTo>
                    <a:pt x="181" y="108"/>
                  </a:lnTo>
                  <a:lnTo>
                    <a:pt x="187" y="99"/>
                  </a:lnTo>
                  <a:lnTo>
                    <a:pt x="189" y="91"/>
                  </a:lnTo>
                  <a:lnTo>
                    <a:pt x="189" y="87"/>
                  </a:lnTo>
                  <a:lnTo>
                    <a:pt x="189" y="81"/>
                  </a:lnTo>
                  <a:lnTo>
                    <a:pt x="189" y="74"/>
                  </a:lnTo>
                  <a:lnTo>
                    <a:pt x="190" y="68"/>
                  </a:lnTo>
                  <a:lnTo>
                    <a:pt x="192" y="61"/>
                  </a:lnTo>
                  <a:lnTo>
                    <a:pt x="194" y="53"/>
                  </a:lnTo>
                  <a:lnTo>
                    <a:pt x="194" y="45"/>
                  </a:lnTo>
                  <a:lnTo>
                    <a:pt x="198" y="38"/>
                  </a:lnTo>
                  <a:lnTo>
                    <a:pt x="198" y="30"/>
                  </a:lnTo>
                  <a:lnTo>
                    <a:pt x="200" y="23"/>
                  </a:lnTo>
                  <a:lnTo>
                    <a:pt x="202" y="17"/>
                  </a:lnTo>
                  <a:lnTo>
                    <a:pt x="204" y="11"/>
                  </a:lnTo>
                  <a:lnTo>
                    <a:pt x="206" y="5"/>
                  </a:lnTo>
                  <a:lnTo>
                    <a:pt x="206" y="3"/>
                  </a:lnTo>
                  <a:lnTo>
                    <a:pt x="208" y="0"/>
                  </a:lnTo>
                  <a:lnTo>
                    <a:pt x="247" y="0"/>
                  </a:lnTo>
                  <a:lnTo>
                    <a:pt x="259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" name="Freeform 289"/>
            <p:cNvSpPr>
              <a:spLocks/>
            </p:cNvSpPr>
            <p:nvPr/>
          </p:nvSpPr>
          <p:spPr bwMode="auto">
            <a:xfrm>
              <a:off x="3719" y="3273"/>
              <a:ext cx="52" cy="51"/>
            </a:xfrm>
            <a:custGeom>
              <a:avLst/>
              <a:gdLst>
                <a:gd name="T0" fmla="*/ 52 w 102"/>
                <a:gd name="T1" fmla="*/ 3 h 102"/>
                <a:gd name="T2" fmla="*/ 50 w 102"/>
                <a:gd name="T3" fmla="*/ 2 h 102"/>
                <a:gd name="T4" fmla="*/ 47 w 102"/>
                <a:gd name="T5" fmla="*/ 2 h 102"/>
                <a:gd name="T6" fmla="*/ 44 w 102"/>
                <a:gd name="T7" fmla="*/ 1 h 102"/>
                <a:gd name="T8" fmla="*/ 41 w 102"/>
                <a:gd name="T9" fmla="*/ 1 h 102"/>
                <a:gd name="T10" fmla="*/ 39 w 102"/>
                <a:gd name="T11" fmla="*/ 1 h 102"/>
                <a:gd name="T12" fmla="*/ 37 w 102"/>
                <a:gd name="T13" fmla="*/ 1 h 102"/>
                <a:gd name="T14" fmla="*/ 33 w 102"/>
                <a:gd name="T15" fmla="*/ 0 h 102"/>
                <a:gd name="T16" fmla="*/ 30 w 102"/>
                <a:gd name="T17" fmla="*/ 0 h 102"/>
                <a:gd name="T18" fmla="*/ 26 w 102"/>
                <a:gd name="T19" fmla="*/ 0 h 102"/>
                <a:gd name="T20" fmla="*/ 22 w 102"/>
                <a:gd name="T21" fmla="*/ 1 h 102"/>
                <a:gd name="T22" fmla="*/ 19 w 102"/>
                <a:gd name="T23" fmla="*/ 1 h 102"/>
                <a:gd name="T24" fmla="*/ 16 w 102"/>
                <a:gd name="T25" fmla="*/ 2 h 102"/>
                <a:gd name="T26" fmla="*/ 13 w 102"/>
                <a:gd name="T27" fmla="*/ 3 h 102"/>
                <a:gd name="T28" fmla="*/ 11 w 102"/>
                <a:gd name="T29" fmla="*/ 5 h 102"/>
                <a:gd name="T30" fmla="*/ 9 w 102"/>
                <a:gd name="T31" fmla="*/ 6 h 102"/>
                <a:gd name="T32" fmla="*/ 7 w 102"/>
                <a:gd name="T33" fmla="*/ 9 h 102"/>
                <a:gd name="T34" fmla="*/ 5 w 102"/>
                <a:gd name="T35" fmla="*/ 11 h 102"/>
                <a:gd name="T36" fmla="*/ 4 w 102"/>
                <a:gd name="T37" fmla="*/ 15 h 102"/>
                <a:gd name="T38" fmla="*/ 2 w 102"/>
                <a:gd name="T39" fmla="*/ 18 h 102"/>
                <a:gd name="T40" fmla="*/ 1 w 102"/>
                <a:gd name="T41" fmla="*/ 22 h 102"/>
                <a:gd name="T42" fmla="*/ 1 w 102"/>
                <a:gd name="T43" fmla="*/ 26 h 102"/>
                <a:gd name="T44" fmla="*/ 1 w 102"/>
                <a:gd name="T45" fmla="*/ 29 h 102"/>
                <a:gd name="T46" fmla="*/ 0 w 102"/>
                <a:gd name="T47" fmla="*/ 33 h 102"/>
                <a:gd name="T48" fmla="*/ 0 w 102"/>
                <a:gd name="T49" fmla="*/ 36 h 102"/>
                <a:gd name="T50" fmla="*/ 0 w 102"/>
                <a:gd name="T51" fmla="*/ 39 h 102"/>
                <a:gd name="T52" fmla="*/ 1 w 102"/>
                <a:gd name="T53" fmla="*/ 43 h 102"/>
                <a:gd name="T54" fmla="*/ 1 w 102"/>
                <a:gd name="T55" fmla="*/ 47 h 102"/>
                <a:gd name="T56" fmla="*/ 1 w 102"/>
                <a:gd name="T57" fmla="*/ 49 h 102"/>
                <a:gd name="T58" fmla="*/ 51 w 102"/>
                <a:gd name="T59" fmla="*/ 51 h 102"/>
                <a:gd name="T60" fmla="*/ 52 w 102"/>
                <a:gd name="T61" fmla="*/ 3 h 102"/>
                <a:gd name="T62" fmla="*/ 52 w 102"/>
                <a:gd name="T63" fmla="*/ 3 h 1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2"/>
                <a:gd name="T97" fmla="*/ 0 h 102"/>
                <a:gd name="T98" fmla="*/ 102 w 102"/>
                <a:gd name="T99" fmla="*/ 102 h 10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2" h="102">
                  <a:moveTo>
                    <a:pt x="102" y="5"/>
                  </a:moveTo>
                  <a:lnTo>
                    <a:pt x="98" y="3"/>
                  </a:lnTo>
                  <a:lnTo>
                    <a:pt x="93" y="3"/>
                  </a:lnTo>
                  <a:lnTo>
                    <a:pt x="87" y="1"/>
                  </a:lnTo>
                  <a:lnTo>
                    <a:pt x="81" y="1"/>
                  </a:lnTo>
                  <a:lnTo>
                    <a:pt x="76" y="1"/>
                  </a:lnTo>
                  <a:lnTo>
                    <a:pt x="72" y="1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1" y="0"/>
                  </a:lnTo>
                  <a:lnTo>
                    <a:pt x="43" y="1"/>
                  </a:lnTo>
                  <a:lnTo>
                    <a:pt x="38" y="1"/>
                  </a:lnTo>
                  <a:lnTo>
                    <a:pt x="32" y="3"/>
                  </a:lnTo>
                  <a:lnTo>
                    <a:pt x="26" y="5"/>
                  </a:lnTo>
                  <a:lnTo>
                    <a:pt x="22" y="9"/>
                  </a:lnTo>
                  <a:lnTo>
                    <a:pt x="17" y="13"/>
                  </a:lnTo>
                  <a:lnTo>
                    <a:pt x="13" y="17"/>
                  </a:lnTo>
                  <a:lnTo>
                    <a:pt x="9" y="22"/>
                  </a:lnTo>
                  <a:lnTo>
                    <a:pt x="7" y="30"/>
                  </a:lnTo>
                  <a:lnTo>
                    <a:pt x="3" y="36"/>
                  </a:lnTo>
                  <a:lnTo>
                    <a:pt x="1" y="43"/>
                  </a:lnTo>
                  <a:lnTo>
                    <a:pt x="1" y="51"/>
                  </a:lnTo>
                  <a:lnTo>
                    <a:pt x="1" y="59"/>
                  </a:lnTo>
                  <a:lnTo>
                    <a:pt x="0" y="66"/>
                  </a:lnTo>
                  <a:lnTo>
                    <a:pt x="0" y="72"/>
                  </a:lnTo>
                  <a:lnTo>
                    <a:pt x="0" y="78"/>
                  </a:lnTo>
                  <a:lnTo>
                    <a:pt x="1" y="85"/>
                  </a:lnTo>
                  <a:lnTo>
                    <a:pt x="1" y="93"/>
                  </a:lnTo>
                  <a:lnTo>
                    <a:pt x="1" y="97"/>
                  </a:lnTo>
                  <a:lnTo>
                    <a:pt x="100" y="102"/>
                  </a:lnTo>
                  <a:lnTo>
                    <a:pt x="102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" name="Freeform 290"/>
            <p:cNvSpPr>
              <a:spLocks/>
            </p:cNvSpPr>
            <p:nvPr/>
          </p:nvSpPr>
          <p:spPr bwMode="auto">
            <a:xfrm>
              <a:off x="3500" y="3348"/>
              <a:ext cx="215" cy="137"/>
            </a:xfrm>
            <a:custGeom>
              <a:avLst/>
              <a:gdLst>
                <a:gd name="T0" fmla="*/ 0 w 431"/>
                <a:gd name="T1" fmla="*/ 0 h 273"/>
                <a:gd name="T2" fmla="*/ 215 w 431"/>
                <a:gd name="T3" fmla="*/ 12 h 273"/>
                <a:gd name="T4" fmla="*/ 181 w 431"/>
                <a:gd name="T5" fmla="*/ 31 h 273"/>
                <a:gd name="T6" fmla="*/ 192 w 431"/>
                <a:gd name="T7" fmla="*/ 137 h 273"/>
                <a:gd name="T8" fmla="*/ 52 w 431"/>
                <a:gd name="T9" fmla="*/ 115 h 273"/>
                <a:gd name="T10" fmla="*/ 52 w 431"/>
                <a:gd name="T11" fmla="*/ 114 h 273"/>
                <a:gd name="T12" fmla="*/ 53 w 431"/>
                <a:gd name="T13" fmla="*/ 113 h 273"/>
                <a:gd name="T14" fmla="*/ 54 w 431"/>
                <a:gd name="T15" fmla="*/ 111 h 273"/>
                <a:gd name="T16" fmla="*/ 56 w 431"/>
                <a:gd name="T17" fmla="*/ 109 h 273"/>
                <a:gd name="T18" fmla="*/ 57 w 431"/>
                <a:gd name="T19" fmla="*/ 106 h 273"/>
                <a:gd name="T20" fmla="*/ 59 w 431"/>
                <a:gd name="T21" fmla="*/ 103 h 273"/>
                <a:gd name="T22" fmla="*/ 61 w 431"/>
                <a:gd name="T23" fmla="*/ 98 h 273"/>
                <a:gd name="T24" fmla="*/ 63 w 431"/>
                <a:gd name="T25" fmla="*/ 94 h 273"/>
                <a:gd name="T26" fmla="*/ 64 w 431"/>
                <a:gd name="T27" fmla="*/ 88 h 273"/>
                <a:gd name="T28" fmla="*/ 65 w 431"/>
                <a:gd name="T29" fmla="*/ 84 h 273"/>
                <a:gd name="T30" fmla="*/ 65 w 431"/>
                <a:gd name="T31" fmla="*/ 81 h 273"/>
                <a:gd name="T32" fmla="*/ 65 w 431"/>
                <a:gd name="T33" fmla="*/ 78 h 273"/>
                <a:gd name="T34" fmla="*/ 65 w 431"/>
                <a:gd name="T35" fmla="*/ 75 h 273"/>
                <a:gd name="T36" fmla="*/ 65 w 431"/>
                <a:gd name="T37" fmla="*/ 73 h 273"/>
                <a:gd name="T38" fmla="*/ 64 w 431"/>
                <a:gd name="T39" fmla="*/ 70 h 273"/>
                <a:gd name="T40" fmla="*/ 63 w 431"/>
                <a:gd name="T41" fmla="*/ 68 h 273"/>
                <a:gd name="T42" fmla="*/ 62 w 431"/>
                <a:gd name="T43" fmla="*/ 65 h 273"/>
                <a:gd name="T44" fmla="*/ 61 w 431"/>
                <a:gd name="T45" fmla="*/ 62 h 273"/>
                <a:gd name="T46" fmla="*/ 59 w 431"/>
                <a:gd name="T47" fmla="*/ 59 h 273"/>
                <a:gd name="T48" fmla="*/ 58 w 431"/>
                <a:gd name="T49" fmla="*/ 55 h 273"/>
                <a:gd name="T50" fmla="*/ 57 w 431"/>
                <a:gd name="T51" fmla="*/ 52 h 273"/>
                <a:gd name="T52" fmla="*/ 55 w 431"/>
                <a:gd name="T53" fmla="*/ 50 h 273"/>
                <a:gd name="T54" fmla="*/ 52 w 431"/>
                <a:gd name="T55" fmla="*/ 47 h 273"/>
                <a:gd name="T56" fmla="*/ 49 w 431"/>
                <a:gd name="T57" fmla="*/ 44 h 273"/>
                <a:gd name="T58" fmla="*/ 47 w 431"/>
                <a:gd name="T59" fmla="*/ 41 h 273"/>
                <a:gd name="T60" fmla="*/ 44 w 431"/>
                <a:gd name="T61" fmla="*/ 38 h 273"/>
                <a:gd name="T62" fmla="*/ 39 w 431"/>
                <a:gd name="T63" fmla="*/ 33 h 273"/>
                <a:gd name="T64" fmla="*/ 35 w 431"/>
                <a:gd name="T65" fmla="*/ 29 h 273"/>
                <a:gd name="T66" fmla="*/ 30 w 431"/>
                <a:gd name="T67" fmla="*/ 25 h 273"/>
                <a:gd name="T68" fmla="*/ 25 w 431"/>
                <a:gd name="T69" fmla="*/ 20 h 273"/>
                <a:gd name="T70" fmla="*/ 21 w 431"/>
                <a:gd name="T71" fmla="*/ 16 h 273"/>
                <a:gd name="T72" fmla="*/ 18 w 431"/>
                <a:gd name="T73" fmla="*/ 13 h 273"/>
                <a:gd name="T74" fmla="*/ 13 w 431"/>
                <a:gd name="T75" fmla="*/ 10 h 273"/>
                <a:gd name="T76" fmla="*/ 10 w 431"/>
                <a:gd name="T77" fmla="*/ 8 h 273"/>
                <a:gd name="T78" fmla="*/ 6 w 431"/>
                <a:gd name="T79" fmla="*/ 5 h 273"/>
                <a:gd name="T80" fmla="*/ 4 w 431"/>
                <a:gd name="T81" fmla="*/ 3 h 273"/>
                <a:gd name="T82" fmla="*/ 0 w 431"/>
                <a:gd name="T83" fmla="*/ 0 h 273"/>
                <a:gd name="T84" fmla="*/ 0 w 431"/>
                <a:gd name="T85" fmla="*/ 0 h 273"/>
                <a:gd name="T86" fmla="*/ 0 w 431"/>
                <a:gd name="T87" fmla="*/ 0 h 2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31"/>
                <a:gd name="T133" fmla="*/ 0 h 273"/>
                <a:gd name="T134" fmla="*/ 431 w 431"/>
                <a:gd name="T135" fmla="*/ 273 h 27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31" h="273">
                  <a:moveTo>
                    <a:pt x="0" y="0"/>
                  </a:moveTo>
                  <a:lnTo>
                    <a:pt x="431" y="24"/>
                  </a:lnTo>
                  <a:lnTo>
                    <a:pt x="362" y="62"/>
                  </a:lnTo>
                  <a:lnTo>
                    <a:pt x="385" y="273"/>
                  </a:lnTo>
                  <a:lnTo>
                    <a:pt x="104" y="230"/>
                  </a:lnTo>
                  <a:lnTo>
                    <a:pt x="104" y="228"/>
                  </a:lnTo>
                  <a:lnTo>
                    <a:pt x="106" y="226"/>
                  </a:lnTo>
                  <a:lnTo>
                    <a:pt x="108" y="222"/>
                  </a:lnTo>
                  <a:lnTo>
                    <a:pt x="112" y="218"/>
                  </a:lnTo>
                  <a:lnTo>
                    <a:pt x="115" y="211"/>
                  </a:lnTo>
                  <a:lnTo>
                    <a:pt x="119" y="205"/>
                  </a:lnTo>
                  <a:lnTo>
                    <a:pt x="123" y="195"/>
                  </a:lnTo>
                  <a:lnTo>
                    <a:pt x="127" y="188"/>
                  </a:lnTo>
                  <a:lnTo>
                    <a:pt x="129" y="176"/>
                  </a:lnTo>
                  <a:lnTo>
                    <a:pt x="131" y="167"/>
                  </a:lnTo>
                  <a:lnTo>
                    <a:pt x="131" y="161"/>
                  </a:lnTo>
                  <a:lnTo>
                    <a:pt x="131" y="156"/>
                  </a:lnTo>
                  <a:lnTo>
                    <a:pt x="131" y="150"/>
                  </a:lnTo>
                  <a:lnTo>
                    <a:pt x="131" y="146"/>
                  </a:lnTo>
                  <a:lnTo>
                    <a:pt x="129" y="140"/>
                  </a:lnTo>
                  <a:lnTo>
                    <a:pt x="127" y="135"/>
                  </a:lnTo>
                  <a:lnTo>
                    <a:pt x="125" y="129"/>
                  </a:lnTo>
                  <a:lnTo>
                    <a:pt x="123" y="123"/>
                  </a:lnTo>
                  <a:lnTo>
                    <a:pt x="119" y="118"/>
                  </a:lnTo>
                  <a:lnTo>
                    <a:pt x="117" y="110"/>
                  </a:lnTo>
                  <a:lnTo>
                    <a:pt x="114" y="104"/>
                  </a:lnTo>
                  <a:lnTo>
                    <a:pt x="110" y="99"/>
                  </a:lnTo>
                  <a:lnTo>
                    <a:pt x="104" y="93"/>
                  </a:lnTo>
                  <a:lnTo>
                    <a:pt x="98" y="87"/>
                  </a:lnTo>
                  <a:lnTo>
                    <a:pt x="95" y="81"/>
                  </a:lnTo>
                  <a:lnTo>
                    <a:pt x="89" y="76"/>
                  </a:lnTo>
                  <a:lnTo>
                    <a:pt x="79" y="66"/>
                  </a:lnTo>
                  <a:lnTo>
                    <a:pt x="70" y="57"/>
                  </a:lnTo>
                  <a:lnTo>
                    <a:pt x="60" y="49"/>
                  </a:lnTo>
                  <a:lnTo>
                    <a:pt x="51" y="40"/>
                  </a:lnTo>
                  <a:lnTo>
                    <a:pt x="43" y="32"/>
                  </a:lnTo>
                  <a:lnTo>
                    <a:pt x="36" y="26"/>
                  </a:lnTo>
                  <a:lnTo>
                    <a:pt x="26" y="19"/>
                  </a:lnTo>
                  <a:lnTo>
                    <a:pt x="20" y="15"/>
                  </a:lnTo>
                  <a:lnTo>
                    <a:pt x="13" y="9"/>
                  </a:lnTo>
                  <a:lnTo>
                    <a:pt x="9" y="5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" name="Freeform 291"/>
            <p:cNvSpPr>
              <a:spLocks/>
            </p:cNvSpPr>
            <p:nvPr/>
          </p:nvSpPr>
          <p:spPr bwMode="auto">
            <a:xfrm>
              <a:off x="3492" y="3250"/>
              <a:ext cx="42" cy="105"/>
            </a:xfrm>
            <a:custGeom>
              <a:avLst/>
              <a:gdLst>
                <a:gd name="T0" fmla="*/ 22 w 84"/>
                <a:gd name="T1" fmla="*/ 0 h 211"/>
                <a:gd name="T2" fmla="*/ 12 w 84"/>
                <a:gd name="T3" fmla="*/ 62 h 211"/>
                <a:gd name="T4" fmla="*/ 0 w 84"/>
                <a:gd name="T5" fmla="*/ 101 h 211"/>
                <a:gd name="T6" fmla="*/ 24 w 84"/>
                <a:gd name="T7" fmla="*/ 105 h 211"/>
                <a:gd name="T8" fmla="*/ 41 w 84"/>
                <a:gd name="T9" fmla="*/ 32 h 211"/>
                <a:gd name="T10" fmla="*/ 42 w 84"/>
                <a:gd name="T11" fmla="*/ 0 h 211"/>
                <a:gd name="T12" fmla="*/ 22 w 84"/>
                <a:gd name="T13" fmla="*/ 0 h 211"/>
                <a:gd name="T14" fmla="*/ 22 w 84"/>
                <a:gd name="T15" fmla="*/ 0 h 2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4"/>
                <a:gd name="T25" fmla="*/ 0 h 211"/>
                <a:gd name="T26" fmla="*/ 84 w 84"/>
                <a:gd name="T27" fmla="*/ 211 h 2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4" h="211">
                  <a:moveTo>
                    <a:pt x="44" y="0"/>
                  </a:moveTo>
                  <a:lnTo>
                    <a:pt x="25" y="124"/>
                  </a:lnTo>
                  <a:lnTo>
                    <a:pt x="0" y="203"/>
                  </a:lnTo>
                  <a:lnTo>
                    <a:pt x="48" y="211"/>
                  </a:lnTo>
                  <a:lnTo>
                    <a:pt x="82" y="65"/>
                  </a:lnTo>
                  <a:lnTo>
                    <a:pt x="8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" name="Freeform 292"/>
            <p:cNvSpPr>
              <a:spLocks/>
            </p:cNvSpPr>
            <p:nvPr/>
          </p:nvSpPr>
          <p:spPr bwMode="auto">
            <a:xfrm>
              <a:off x="3453" y="3159"/>
              <a:ext cx="125" cy="91"/>
            </a:xfrm>
            <a:custGeom>
              <a:avLst/>
              <a:gdLst>
                <a:gd name="T0" fmla="*/ 122 w 249"/>
                <a:gd name="T1" fmla="*/ 36 h 182"/>
                <a:gd name="T2" fmla="*/ 52 w 249"/>
                <a:gd name="T3" fmla="*/ 30 h 182"/>
                <a:gd name="T4" fmla="*/ 58 w 249"/>
                <a:gd name="T5" fmla="*/ 57 h 182"/>
                <a:gd name="T6" fmla="*/ 46 w 249"/>
                <a:gd name="T7" fmla="*/ 57 h 182"/>
                <a:gd name="T8" fmla="*/ 46 w 249"/>
                <a:gd name="T9" fmla="*/ 84 h 182"/>
                <a:gd name="T10" fmla="*/ 45 w 249"/>
                <a:gd name="T11" fmla="*/ 82 h 182"/>
                <a:gd name="T12" fmla="*/ 42 w 249"/>
                <a:gd name="T13" fmla="*/ 78 h 182"/>
                <a:gd name="T14" fmla="*/ 39 w 249"/>
                <a:gd name="T15" fmla="*/ 75 h 182"/>
                <a:gd name="T16" fmla="*/ 37 w 249"/>
                <a:gd name="T17" fmla="*/ 74 h 182"/>
                <a:gd name="T18" fmla="*/ 32 w 249"/>
                <a:gd name="T19" fmla="*/ 72 h 182"/>
                <a:gd name="T20" fmla="*/ 28 w 249"/>
                <a:gd name="T21" fmla="*/ 72 h 182"/>
                <a:gd name="T22" fmla="*/ 25 w 249"/>
                <a:gd name="T23" fmla="*/ 72 h 182"/>
                <a:gd name="T24" fmla="*/ 22 w 249"/>
                <a:gd name="T25" fmla="*/ 73 h 182"/>
                <a:gd name="T26" fmla="*/ 19 w 249"/>
                <a:gd name="T27" fmla="*/ 74 h 182"/>
                <a:gd name="T28" fmla="*/ 18 w 249"/>
                <a:gd name="T29" fmla="*/ 75 h 182"/>
                <a:gd name="T30" fmla="*/ 13 w 249"/>
                <a:gd name="T31" fmla="*/ 78 h 182"/>
                <a:gd name="T32" fmla="*/ 10 w 249"/>
                <a:gd name="T33" fmla="*/ 82 h 182"/>
                <a:gd name="T34" fmla="*/ 7 w 249"/>
                <a:gd name="T35" fmla="*/ 86 h 182"/>
                <a:gd name="T36" fmla="*/ 6 w 249"/>
                <a:gd name="T37" fmla="*/ 88 h 182"/>
                <a:gd name="T38" fmla="*/ 4 w 249"/>
                <a:gd name="T39" fmla="*/ 90 h 182"/>
                <a:gd name="T40" fmla="*/ 4 w 249"/>
                <a:gd name="T41" fmla="*/ 91 h 182"/>
                <a:gd name="T42" fmla="*/ 0 w 249"/>
                <a:gd name="T43" fmla="*/ 77 h 182"/>
                <a:gd name="T44" fmla="*/ 42 w 249"/>
                <a:gd name="T45" fmla="*/ 30 h 182"/>
                <a:gd name="T46" fmla="*/ 61 w 249"/>
                <a:gd name="T47" fmla="*/ 0 h 182"/>
                <a:gd name="T48" fmla="*/ 125 w 249"/>
                <a:gd name="T49" fmla="*/ 9 h 182"/>
                <a:gd name="T50" fmla="*/ 122 w 249"/>
                <a:gd name="T51" fmla="*/ 36 h 182"/>
                <a:gd name="T52" fmla="*/ 122 w 249"/>
                <a:gd name="T53" fmla="*/ 36 h 18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49"/>
                <a:gd name="T82" fmla="*/ 0 h 182"/>
                <a:gd name="T83" fmla="*/ 249 w 249"/>
                <a:gd name="T84" fmla="*/ 182 h 18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49" h="182">
                  <a:moveTo>
                    <a:pt x="244" y="72"/>
                  </a:moveTo>
                  <a:lnTo>
                    <a:pt x="103" y="60"/>
                  </a:lnTo>
                  <a:lnTo>
                    <a:pt x="116" y="115"/>
                  </a:lnTo>
                  <a:lnTo>
                    <a:pt x="92" y="114"/>
                  </a:lnTo>
                  <a:lnTo>
                    <a:pt x="92" y="167"/>
                  </a:lnTo>
                  <a:lnTo>
                    <a:pt x="90" y="163"/>
                  </a:lnTo>
                  <a:lnTo>
                    <a:pt x="84" y="155"/>
                  </a:lnTo>
                  <a:lnTo>
                    <a:pt x="78" y="150"/>
                  </a:lnTo>
                  <a:lnTo>
                    <a:pt x="73" y="148"/>
                  </a:lnTo>
                  <a:lnTo>
                    <a:pt x="63" y="144"/>
                  </a:lnTo>
                  <a:lnTo>
                    <a:pt x="55" y="144"/>
                  </a:lnTo>
                  <a:lnTo>
                    <a:pt x="50" y="144"/>
                  </a:lnTo>
                  <a:lnTo>
                    <a:pt x="44" y="146"/>
                  </a:lnTo>
                  <a:lnTo>
                    <a:pt x="38" y="148"/>
                  </a:lnTo>
                  <a:lnTo>
                    <a:pt x="35" y="150"/>
                  </a:lnTo>
                  <a:lnTo>
                    <a:pt x="25" y="155"/>
                  </a:lnTo>
                  <a:lnTo>
                    <a:pt x="19" y="163"/>
                  </a:lnTo>
                  <a:lnTo>
                    <a:pt x="14" y="171"/>
                  </a:lnTo>
                  <a:lnTo>
                    <a:pt x="12" y="176"/>
                  </a:lnTo>
                  <a:lnTo>
                    <a:pt x="8" y="180"/>
                  </a:lnTo>
                  <a:lnTo>
                    <a:pt x="8" y="182"/>
                  </a:lnTo>
                  <a:lnTo>
                    <a:pt x="0" y="153"/>
                  </a:lnTo>
                  <a:lnTo>
                    <a:pt x="84" y="60"/>
                  </a:lnTo>
                  <a:lnTo>
                    <a:pt x="122" y="0"/>
                  </a:lnTo>
                  <a:lnTo>
                    <a:pt x="249" y="17"/>
                  </a:lnTo>
                  <a:lnTo>
                    <a:pt x="244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" name="Freeform 293"/>
            <p:cNvSpPr>
              <a:spLocks/>
            </p:cNvSpPr>
            <p:nvPr/>
          </p:nvSpPr>
          <p:spPr bwMode="auto">
            <a:xfrm>
              <a:off x="3369" y="3155"/>
              <a:ext cx="131" cy="84"/>
            </a:xfrm>
            <a:custGeom>
              <a:avLst/>
              <a:gdLst>
                <a:gd name="T0" fmla="*/ 131 w 263"/>
                <a:gd name="T1" fmla="*/ 0 h 167"/>
                <a:gd name="T2" fmla="*/ 121 w 263"/>
                <a:gd name="T3" fmla="*/ 34 h 167"/>
                <a:gd name="T4" fmla="*/ 103 w 263"/>
                <a:gd name="T5" fmla="*/ 47 h 167"/>
                <a:gd name="T6" fmla="*/ 84 w 263"/>
                <a:gd name="T7" fmla="*/ 77 h 167"/>
                <a:gd name="T8" fmla="*/ 50 w 263"/>
                <a:gd name="T9" fmla="*/ 84 h 167"/>
                <a:gd name="T10" fmla="*/ 46 w 263"/>
                <a:gd name="T11" fmla="*/ 58 h 167"/>
                <a:gd name="T12" fmla="*/ 0 w 263"/>
                <a:gd name="T13" fmla="*/ 62 h 167"/>
                <a:gd name="T14" fmla="*/ 2 w 263"/>
                <a:gd name="T15" fmla="*/ 27 h 167"/>
                <a:gd name="T16" fmla="*/ 18 w 263"/>
                <a:gd name="T17" fmla="*/ 33 h 167"/>
                <a:gd name="T18" fmla="*/ 131 w 263"/>
                <a:gd name="T19" fmla="*/ 0 h 167"/>
                <a:gd name="T20" fmla="*/ 131 w 263"/>
                <a:gd name="T21" fmla="*/ 0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3"/>
                <a:gd name="T34" fmla="*/ 0 h 167"/>
                <a:gd name="T35" fmla="*/ 263 w 263"/>
                <a:gd name="T36" fmla="*/ 167 h 16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3" h="167">
                  <a:moveTo>
                    <a:pt x="263" y="0"/>
                  </a:moveTo>
                  <a:lnTo>
                    <a:pt x="243" y="68"/>
                  </a:lnTo>
                  <a:lnTo>
                    <a:pt x="207" y="93"/>
                  </a:lnTo>
                  <a:lnTo>
                    <a:pt x="169" y="154"/>
                  </a:lnTo>
                  <a:lnTo>
                    <a:pt x="101" y="167"/>
                  </a:lnTo>
                  <a:lnTo>
                    <a:pt x="93" y="116"/>
                  </a:lnTo>
                  <a:lnTo>
                    <a:pt x="0" y="123"/>
                  </a:lnTo>
                  <a:lnTo>
                    <a:pt x="4" y="53"/>
                  </a:lnTo>
                  <a:lnTo>
                    <a:pt x="36" y="6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294"/>
            <p:cNvSpPr>
              <a:spLocks/>
            </p:cNvSpPr>
            <p:nvPr/>
          </p:nvSpPr>
          <p:spPr bwMode="auto">
            <a:xfrm>
              <a:off x="3295" y="3268"/>
              <a:ext cx="199" cy="92"/>
            </a:xfrm>
            <a:custGeom>
              <a:avLst/>
              <a:gdLst>
                <a:gd name="T0" fmla="*/ 197 w 397"/>
                <a:gd name="T1" fmla="*/ 0 h 184"/>
                <a:gd name="T2" fmla="*/ 192 w 397"/>
                <a:gd name="T3" fmla="*/ 3 h 184"/>
                <a:gd name="T4" fmla="*/ 187 w 397"/>
                <a:gd name="T5" fmla="*/ 6 h 184"/>
                <a:gd name="T6" fmla="*/ 183 w 397"/>
                <a:gd name="T7" fmla="*/ 11 h 184"/>
                <a:gd name="T8" fmla="*/ 177 w 397"/>
                <a:gd name="T9" fmla="*/ 12 h 184"/>
                <a:gd name="T10" fmla="*/ 169 w 397"/>
                <a:gd name="T11" fmla="*/ 13 h 184"/>
                <a:gd name="T12" fmla="*/ 162 w 397"/>
                <a:gd name="T13" fmla="*/ 15 h 184"/>
                <a:gd name="T14" fmla="*/ 153 w 397"/>
                <a:gd name="T15" fmla="*/ 16 h 184"/>
                <a:gd name="T16" fmla="*/ 146 w 397"/>
                <a:gd name="T17" fmla="*/ 16 h 184"/>
                <a:gd name="T18" fmla="*/ 139 w 397"/>
                <a:gd name="T19" fmla="*/ 17 h 184"/>
                <a:gd name="T20" fmla="*/ 137 w 397"/>
                <a:gd name="T21" fmla="*/ 19 h 184"/>
                <a:gd name="T22" fmla="*/ 135 w 397"/>
                <a:gd name="T23" fmla="*/ 25 h 184"/>
                <a:gd name="T24" fmla="*/ 132 w 397"/>
                <a:gd name="T25" fmla="*/ 36 h 184"/>
                <a:gd name="T26" fmla="*/ 128 w 397"/>
                <a:gd name="T27" fmla="*/ 44 h 184"/>
                <a:gd name="T28" fmla="*/ 123 w 397"/>
                <a:gd name="T29" fmla="*/ 46 h 184"/>
                <a:gd name="T30" fmla="*/ 116 w 397"/>
                <a:gd name="T31" fmla="*/ 46 h 184"/>
                <a:gd name="T32" fmla="*/ 109 w 397"/>
                <a:gd name="T33" fmla="*/ 46 h 184"/>
                <a:gd name="T34" fmla="*/ 104 w 397"/>
                <a:gd name="T35" fmla="*/ 46 h 184"/>
                <a:gd name="T36" fmla="*/ 98 w 397"/>
                <a:gd name="T37" fmla="*/ 46 h 184"/>
                <a:gd name="T38" fmla="*/ 92 w 397"/>
                <a:gd name="T39" fmla="*/ 47 h 184"/>
                <a:gd name="T40" fmla="*/ 87 w 397"/>
                <a:gd name="T41" fmla="*/ 47 h 184"/>
                <a:gd name="T42" fmla="*/ 81 w 397"/>
                <a:gd name="T43" fmla="*/ 47 h 184"/>
                <a:gd name="T44" fmla="*/ 73 w 397"/>
                <a:gd name="T45" fmla="*/ 48 h 184"/>
                <a:gd name="T46" fmla="*/ 66 w 397"/>
                <a:gd name="T47" fmla="*/ 48 h 184"/>
                <a:gd name="T48" fmla="*/ 61 w 397"/>
                <a:gd name="T49" fmla="*/ 49 h 184"/>
                <a:gd name="T50" fmla="*/ 49 w 397"/>
                <a:gd name="T51" fmla="*/ 26 h 184"/>
                <a:gd name="T52" fmla="*/ 0 w 397"/>
                <a:gd name="T53" fmla="*/ 35 h 184"/>
                <a:gd name="T54" fmla="*/ 140 w 397"/>
                <a:gd name="T55" fmla="*/ 69 h 184"/>
                <a:gd name="T56" fmla="*/ 154 w 397"/>
                <a:gd name="T57" fmla="*/ 51 h 184"/>
                <a:gd name="T58" fmla="*/ 156 w 397"/>
                <a:gd name="T59" fmla="*/ 57 h 184"/>
                <a:gd name="T60" fmla="*/ 159 w 397"/>
                <a:gd name="T61" fmla="*/ 63 h 184"/>
                <a:gd name="T62" fmla="*/ 163 w 397"/>
                <a:gd name="T63" fmla="*/ 73 h 184"/>
                <a:gd name="T64" fmla="*/ 166 w 397"/>
                <a:gd name="T65" fmla="*/ 82 h 184"/>
                <a:gd name="T66" fmla="*/ 171 w 397"/>
                <a:gd name="T67" fmla="*/ 89 h 184"/>
                <a:gd name="T68" fmla="*/ 176 w 397"/>
                <a:gd name="T69" fmla="*/ 92 h 184"/>
                <a:gd name="T70" fmla="*/ 182 w 397"/>
                <a:gd name="T71" fmla="*/ 92 h 184"/>
                <a:gd name="T72" fmla="*/ 186 w 397"/>
                <a:gd name="T73" fmla="*/ 88 h 184"/>
                <a:gd name="T74" fmla="*/ 190 w 397"/>
                <a:gd name="T75" fmla="*/ 81 h 184"/>
                <a:gd name="T76" fmla="*/ 193 w 397"/>
                <a:gd name="T77" fmla="*/ 72 h 184"/>
                <a:gd name="T78" fmla="*/ 196 w 397"/>
                <a:gd name="T79" fmla="*/ 62 h 184"/>
                <a:gd name="T80" fmla="*/ 197 w 397"/>
                <a:gd name="T81" fmla="*/ 53 h 184"/>
                <a:gd name="T82" fmla="*/ 198 w 397"/>
                <a:gd name="T83" fmla="*/ 46 h 184"/>
                <a:gd name="T84" fmla="*/ 198 w 397"/>
                <a:gd name="T85" fmla="*/ 40 h 184"/>
                <a:gd name="T86" fmla="*/ 199 w 397"/>
                <a:gd name="T87" fmla="*/ 38 h 184"/>
                <a:gd name="T88" fmla="*/ 199 w 397"/>
                <a:gd name="T89" fmla="*/ 0 h 1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97"/>
                <a:gd name="T136" fmla="*/ 0 h 184"/>
                <a:gd name="T137" fmla="*/ 397 w 397"/>
                <a:gd name="T138" fmla="*/ 184 h 18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97" h="184">
                  <a:moveTo>
                    <a:pt x="397" y="0"/>
                  </a:moveTo>
                  <a:lnTo>
                    <a:pt x="393" y="0"/>
                  </a:lnTo>
                  <a:lnTo>
                    <a:pt x="389" y="4"/>
                  </a:lnTo>
                  <a:lnTo>
                    <a:pt x="384" y="6"/>
                  </a:lnTo>
                  <a:lnTo>
                    <a:pt x="380" y="10"/>
                  </a:lnTo>
                  <a:lnTo>
                    <a:pt x="374" y="13"/>
                  </a:lnTo>
                  <a:lnTo>
                    <a:pt x="370" y="19"/>
                  </a:lnTo>
                  <a:lnTo>
                    <a:pt x="365" y="21"/>
                  </a:lnTo>
                  <a:lnTo>
                    <a:pt x="361" y="23"/>
                  </a:lnTo>
                  <a:lnTo>
                    <a:pt x="353" y="25"/>
                  </a:lnTo>
                  <a:lnTo>
                    <a:pt x="348" y="27"/>
                  </a:lnTo>
                  <a:lnTo>
                    <a:pt x="338" y="27"/>
                  </a:lnTo>
                  <a:lnTo>
                    <a:pt x="331" y="29"/>
                  </a:lnTo>
                  <a:lnTo>
                    <a:pt x="323" y="31"/>
                  </a:lnTo>
                  <a:lnTo>
                    <a:pt x="315" y="32"/>
                  </a:lnTo>
                  <a:lnTo>
                    <a:pt x="306" y="32"/>
                  </a:lnTo>
                  <a:lnTo>
                    <a:pt x="298" y="32"/>
                  </a:lnTo>
                  <a:lnTo>
                    <a:pt x="291" y="32"/>
                  </a:lnTo>
                  <a:lnTo>
                    <a:pt x="285" y="34"/>
                  </a:lnTo>
                  <a:lnTo>
                    <a:pt x="277" y="34"/>
                  </a:lnTo>
                  <a:lnTo>
                    <a:pt x="274" y="36"/>
                  </a:lnTo>
                  <a:lnTo>
                    <a:pt x="274" y="38"/>
                  </a:lnTo>
                  <a:lnTo>
                    <a:pt x="272" y="44"/>
                  </a:lnTo>
                  <a:lnTo>
                    <a:pt x="270" y="51"/>
                  </a:lnTo>
                  <a:lnTo>
                    <a:pt x="268" y="61"/>
                  </a:lnTo>
                  <a:lnTo>
                    <a:pt x="264" y="72"/>
                  </a:lnTo>
                  <a:lnTo>
                    <a:pt x="260" y="80"/>
                  </a:lnTo>
                  <a:lnTo>
                    <a:pt x="255" y="88"/>
                  </a:lnTo>
                  <a:lnTo>
                    <a:pt x="251" y="91"/>
                  </a:lnTo>
                  <a:lnTo>
                    <a:pt x="245" y="91"/>
                  </a:lnTo>
                  <a:lnTo>
                    <a:pt x="239" y="91"/>
                  </a:lnTo>
                  <a:lnTo>
                    <a:pt x="232" y="91"/>
                  </a:lnTo>
                  <a:lnTo>
                    <a:pt x="224" y="93"/>
                  </a:lnTo>
                  <a:lnTo>
                    <a:pt x="218" y="93"/>
                  </a:lnTo>
                  <a:lnTo>
                    <a:pt x="213" y="93"/>
                  </a:lnTo>
                  <a:lnTo>
                    <a:pt x="207" y="93"/>
                  </a:lnTo>
                  <a:lnTo>
                    <a:pt x="201" y="93"/>
                  </a:lnTo>
                  <a:lnTo>
                    <a:pt x="196" y="93"/>
                  </a:lnTo>
                  <a:lnTo>
                    <a:pt x="190" y="95"/>
                  </a:lnTo>
                  <a:lnTo>
                    <a:pt x="184" y="95"/>
                  </a:lnTo>
                  <a:lnTo>
                    <a:pt x="179" y="95"/>
                  </a:lnTo>
                  <a:lnTo>
                    <a:pt x="173" y="95"/>
                  </a:lnTo>
                  <a:lnTo>
                    <a:pt x="167" y="95"/>
                  </a:lnTo>
                  <a:lnTo>
                    <a:pt x="161" y="95"/>
                  </a:lnTo>
                  <a:lnTo>
                    <a:pt x="156" y="97"/>
                  </a:lnTo>
                  <a:lnTo>
                    <a:pt x="146" y="97"/>
                  </a:lnTo>
                  <a:lnTo>
                    <a:pt x="139" y="97"/>
                  </a:lnTo>
                  <a:lnTo>
                    <a:pt x="131" y="97"/>
                  </a:lnTo>
                  <a:lnTo>
                    <a:pt x="125" y="99"/>
                  </a:lnTo>
                  <a:lnTo>
                    <a:pt x="122" y="99"/>
                  </a:lnTo>
                  <a:lnTo>
                    <a:pt x="97" y="53"/>
                  </a:lnTo>
                  <a:lnTo>
                    <a:pt x="72" y="51"/>
                  </a:lnTo>
                  <a:lnTo>
                    <a:pt x="0" y="69"/>
                  </a:lnTo>
                  <a:lnTo>
                    <a:pt x="139" y="129"/>
                  </a:lnTo>
                  <a:lnTo>
                    <a:pt x="279" y="137"/>
                  </a:lnTo>
                  <a:lnTo>
                    <a:pt x="308" y="99"/>
                  </a:lnTo>
                  <a:lnTo>
                    <a:pt x="308" y="103"/>
                  </a:lnTo>
                  <a:lnTo>
                    <a:pt x="310" y="107"/>
                  </a:lnTo>
                  <a:lnTo>
                    <a:pt x="312" y="114"/>
                  </a:lnTo>
                  <a:lnTo>
                    <a:pt x="313" y="120"/>
                  </a:lnTo>
                  <a:lnTo>
                    <a:pt x="317" y="127"/>
                  </a:lnTo>
                  <a:lnTo>
                    <a:pt x="321" y="137"/>
                  </a:lnTo>
                  <a:lnTo>
                    <a:pt x="325" y="146"/>
                  </a:lnTo>
                  <a:lnTo>
                    <a:pt x="327" y="154"/>
                  </a:lnTo>
                  <a:lnTo>
                    <a:pt x="332" y="164"/>
                  </a:lnTo>
                  <a:lnTo>
                    <a:pt x="336" y="169"/>
                  </a:lnTo>
                  <a:lnTo>
                    <a:pt x="342" y="177"/>
                  </a:lnTo>
                  <a:lnTo>
                    <a:pt x="348" y="181"/>
                  </a:lnTo>
                  <a:lnTo>
                    <a:pt x="351" y="183"/>
                  </a:lnTo>
                  <a:lnTo>
                    <a:pt x="357" y="184"/>
                  </a:lnTo>
                  <a:lnTo>
                    <a:pt x="363" y="184"/>
                  </a:lnTo>
                  <a:lnTo>
                    <a:pt x="367" y="179"/>
                  </a:lnTo>
                  <a:lnTo>
                    <a:pt x="372" y="175"/>
                  </a:lnTo>
                  <a:lnTo>
                    <a:pt x="376" y="167"/>
                  </a:lnTo>
                  <a:lnTo>
                    <a:pt x="380" y="162"/>
                  </a:lnTo>
                  <a:lnTo>
                    <a:pt x="384" y="152"/>
                  </a:lnTo>
                  <a:lnTo>
                    <a:pt x="386" y="143"/>
                  </a:lnTo>
                  <a:lnTo>
                    <a:pt x="388" y="133"/>
                  </a:lnTo>
                  <a:lnTo>
                    <a:pt x="391" y="124"/>
                  </a:lnTo>
                  <a:lnTo>
                    <a:pt x="391" y="114"/>
                  </a:lnTo>
                  <a:lnTo>
                    <a:pt x="393" y="107"/>
                  </a:lnTo>
                  <a:lnTo>
                    <a:pt x="393" y="97"/>
                  </a:lnTo>
                  <a:lnTo>
                    <a:pt x="395" y="91"/>
                  </a:lnTo>
                  <a:lnTo>
                    <a:pt x="395" y="84"/>
                  </a:lnTo>
                  <a:lnTo>
                    <a:pt x="395" y="80"/>
                  </a:lnTo>
                  <a:lnTo>
                    <a:pt x="395" y="76"/>
                  </a:lnTo>
                  <a:lnTo>
                    <a:pt x="397" y="76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Freeform 295"/>
            <p:cNvSpPr>
              <a:spLocks/>
            </p:cNvSpPr>
            <p:nvPr/>
          </p:nvSpPr>
          <p:spPr bwMode="auto">
            <a:xfrm>
              <a:off x="3565" y="3155"/>
              <a:ext cx="213" cy="116"/>
            </a:xfrm>
            <a:custGeom>
              <a:avLst/>
              <a:gdLst>
                <a:gd name="T0" fmla="*/ 14 w 425"/>
                <a:gd name="T1" fmla="*/ 13 h 232"/>
                <a:gd name="T2" fmla="*/ 127 w 425"/>
                <a:gd name="T3" fmla="*/ 23 h 232"/>
                <a:gd name="T4" fmla="*/ 166 w 425"/>
                <a:gd name="T5" fmla="*/ 71 h 232"/>
                <a:gd name="T6" fmla="*/ 69 w 425"/>
                <a:gd name="T7" fmla="*/ 66 h 232"/>
                <a:gd name="T8" fmla="*/ 92 w 425"/>
                <a:gd name="T9" fmla="*/ 74 h 232"/>
                <a:gd name="T10" fmla="*/ 178 w 425"/>
                <a:gd name="T11" fmla="*/ 81 h 232"/>
                <a:gd name="T12" fmla="*/ 213 w 425"/>
                <a:gd name="T13" fmla="*/ 116 h 232"/>
                <a:gd name="T14" fmla="*/ 207 w 425"/>
                <a:gd name="T15" fmla="*/ 93 h 232"/>
                <a:gd name="T16" fmla="*/ 139 w 425"/>
                <a:gd name="T17" fmla="*/ 19 h 232"/>
                <a:gd name="T18" fmla="*/ 0 w 425"/>
                <a:gd name="T19" fmla="*/ 0 h 232"/>
                <a:gd name="T20" fmla="*/ 14 w 425"/>
                <a:gd name="T21" fmla="*/ 13 h 232"/>
                <a:gd name="T22" fmla="*/ 14 w 425"/>
                <a:gd name="T23" fmla="*/ 13 h 2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5"/>
                <a:gd name="T37" fmla="*/ 0 h 232"/>
                <a:gd name="T38" fmla="*/ 425 w 425"/>
                <a:gd name="T39" fmla="*/ 232 h 23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5" h="232">
                  <a:moveTo>
                    <a:pt x="28" y="25"/>
                  </a:moveTo>
                  <a:lnTo>
                    <a:pt x="254" y="46"/>
                  </a:lnTo>
                  <a:lnTo>
                    <a:pt x="332" y="141"/>
                  </a:lnTo>
                  <a:lnTo>
                    <a:pt x="138" y="131"/>
                  </a:lnTo>
                  <a:lnTo>
                    <a:pt x="184" y="148"/>
                  </a:lnTo>
                  <a:lnTo>
                    <a:pt x="355" y="161"/>
                  </a:lnTo>
                  <a:lnTo>
                    <a:pt x="425" y="232"/>
                  </a:lnTo>
                  <a:lnTo>
                    <a:pt x="414" y="186"/>
                  </a:lnTo>
                  <a:lnTo>
                    <a:pt x="277" y="38"/>
                  </a:lnTo>
                  <a:lnTo>
                    <a:pt x="0" y="0"/>
                  </a:lnTo>
                  <a:lnTo>
                    <a:pt x="28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296"/>
            <p:cNvSpPr>
              <a:spLocks/>
            </p:cNvSpPr>
            <p:nvPr/>
          </p:nvSpPr>
          <p:spPr bwMode="auto">
            <a:xfrm>
              <a:off x="3542" y="3286"/>
              <a:ext cx="233" cy="65"/>
            </a:xfrm>
            <a:custGeom>
              <a:avLst/>
              <a:gdLst>
                <a:gd name="T0" fmla="*/ 6 w 468"/>
                <a:gd name="T1" fmla="*/ 0 h 129"/>
                <a:gd name="T2" fmla="*/ 159 w 468"/>
                <a:gd name="T3" fmla="*/ 17 h 129"/>
                <a:gd name="T4" fmla="*/ 158 w 468"/>
                <a:gd name="T5" fmla="*/ 17 h 129"/>
                <a:gd name="T6" fmla="*/ 158 w 468"/>
                <a:gd name="T7" fmla="*/ 19 h 129"/>
                <a:gd name="T8" fmla="*/ 158 w 468"/>
                <a:gd name="T9" fmla="*/ 22 h 129"/>
                <a:gd name="T10" fmla="*/ 159 w 468"/>
                <a:gd name="T11" fmla="*/ 26 h 129"/>
                <a:gd name="T12" fmla="*/ 160 w 468"/>
                <a:gd name="T13" fmla="*/ 31 h 129"/>
                <a:gd name="T14" fmla="*/ 162 w 468"/>
                <a:gd name="T15" fmla="*/ 35 h 129"/>
                <a:gd name="T16" fmla="*/ 164 w 468"/>
                <a:gd name="T17" fmla="*/ 38 h 129"/>
                <a:gd name="T18" fmla="*/ 167 w 468"/>
                <a:gd name="T19" fmla="*/ 42 h 129"/>
                <a:gd name="T20" fmla="*/ 168 w 468"/>
                <a:gd name="T21" fmla="*/ 43 h 129"/>
                <a:gd name="T22" fmla="*/ 171 w 468"/>
                <a:gd name="T23" fmla="*/ 44 h 129"/>
                <a:gd name="T24" fmla="*/ 174 w 468"/>
                <a:gd name="T25" fmla="*/ 45 h 129"/>
                <a:gd name="T26" fmla="*/ 178 w 468"/>
                <a:gd name="T27" fmla="*/ 46 h 129"/>
                <a:gd name="T28" fmla="*/ 182 w 468"/>
                <a:gd name="T29" fmla="*/ 46 h 129"/>
                <a:gd name="T30" fmla="*/ 187 w 468"/>
                <a:gd name="T31" fmla="*/ 47 h 129"/>
                <a:gd name="T32" fmla="*/ 190 w 468"/>
                <a:gd name="T33" fmla="*/ 48 h 129"/>
                <a:gd name="T34" fmla="*/ 194 w 468"/>
                <a:gd name="T35" fmla="*/ 49 h 129"/>
                <a:gd name="T36" fmla="*/ 198 w 468"/>
                <a:gd name="T37" fmla="*/ 49 h 129"/>
                <a:gd name="T38" fmla="*/ 203 w 468"/>
                <a:gd name="T39" fmla="*/ 50 h 129"/>
                <a:gd name="T40" fmla="*/ 206 w 468"/>
                <a:gd name="T41" fmla="*/ 51 h 129"/>
                <a:gd name="T42" fmla="*/ 209 w 468"/>
                <a:gd name="T43" fmla="*/ 51 h 129"/>
                <a:gd name="T44" fmla="*/ 211 w 468"/>
                <a:gd name="T45" fmla="*/ 51 h 129"/>
                <a:gd name="T46" fmla="*/ 214 w 468"/>
                <a:gd name="T47" fmla="*/ 52 h 129"/>
                <a:gd name="T48" fmla="*/ 215 w 468"/>
                <a:gd name="T49" fmla="*/ 52 h 129"/>
                <a:gd name="T50" fmla="*/ 216 w 468"/>
                <a:gd name="T51" fmla="*/ 52 h 129"/>
                <a:gd name="T52" fmla="*/ 233 w 468"/>
                <a:gd name="T53" fmla="*/ 55 h 129"/>
                <a:gd name="T54" fmla="*/ 219 w 468"/>
                <a:gd name="T55" fmla="*/ 65 h 129"/>
                <a:gd name="T56" fmla="*/ 218 w 468"/>
                <a:gd name="T57" fmla="*/ 65 h 129"/>
                <a:gd name="T58" fmla="*/ 217 w 468"/>
                <a:gd name="T59" fmla="*/ 65 h 129"/>
                <a:gd name="T60" fmla="*/ 214 w 468"/>
                <a:gd name="T61" fmla="*/ 64 h 129"/>
                <a:gd name="T62" fmla="*/ 211 w 468"/>
                <a:gd name="T63" fmla="*/ 64 h 129"/>
                <a:gd name="T64" fmla="*/ 206 w 468"/>
                <a:gd name="T65" fmla="*/ 64 h 129"/>
                <a:gd name="T66" fmla="*/ 203 w 468"/>
                <a:gd name="T67" fmla="*/ 63 h 129"/>
                <a:gd name="T68" fmla="*/ 197 w 468"/>
                <a:gd name="T69" fmla="*/ 63 h 129"/>
                <a:gd name="T70" fmla="*/ 192 w 468"/>
                <a:gd name="T71" fmla="*/ 62 h 129"/>
                <a:gd name="T72" fmla="*/ 189 w 468"/>
                <a:gd name="T73" fmla="*/ 61 h 129"/>
                <a:gd name="T74" fmla="*/ 187 w 468"/>
                <a:gd name="T75" fmla="*/ 61 h 129"/>
                <a:gd name="T76" fmla="*/ 185 w 468"/>
                <a:gd name="T77" fmla="*/ 60 h 129"/>
                <a:gd name="T78" fmla="*/ 182 w 468"/>
                <a:gd name="T79" fmla="*/ 60 h 129"/>
                <a:gd name="T80" fmla="*/ 177 w 468"/>
                <a:gd name="T81" fmla="*/ 59 h 129"/>
                <a:gd name="T82" fmla="*/ 172 w 468"/>
                <a:gd name="T83" fmla="*/ 58 h 129"/>
                <a:gd name="T84" fmla="*/ 168 w 468"/>
                <a:gd name="T85" fmla="*/ 56 h 129"/>
                <a:gd name="T86" fmla="*/ 164 w 468"/>
                <a:gd name="T87" fmla="*/ 55 h 129"/>
                <a:gd name="T88" fmla="*/ 160 w 468"/>
                <a:gd name="T89" fmla="*/ 54 h 129"/>
                <a:gd name="T90" fmla="*/ 157 w 468"/>
                <a:gd name="T91" fmla="*/ 52 h 129"/>
                <a:gd name="T92" fmla="*/ 154 w 468"/>
                <a:gd name="T93" fmla="*/ 49 h 129"/>
                <a:gd name="T94" fmla="*/ 152 w 468"/>
                <a:gd name="T95" fmla="*/ 47 h 129"/>
                <a:gd name="T96" fmla="*/ 150 w 468"/>
                <a:gd name="T97" fmla="*/ 44 h 129"/>
                <a:gd name="T98" fmla="*/ 149 w 468"/>
                <a:gd name="T99" fmla="*/ 42 h 129"/>
                <a:gd name="T100" fmla="*/ 148 w 468"/>
                <a:gd name="T101" fmla="*/ 37 h 129"/>
                <a:gd name="T102" fmla="*/ 147 w 468"/>
                <a:gd name="T103" fmla="*/ 34 h 129"/>
                <a:gd name="T104" fmla="*/ 147 w 468"/>
                <a:gd name="T105" fmla="*/ 29 h 129"/>
                <a:gd name="T106" fmla="*/ 147 w 468"/>
                <a:gd name="T107" fmla="*/ 27 h 129"/>
                <a:gd name="T108" fmla="*/ 147 w 468"/>
                <a:gd name="T109" fmla="*/ 25 h 129"/>
                <a:gd name="T110" fmla="*/ 147 w 468"/>
                <a:gd name="T111" fmla="*/ 24 h 129"/>
                <a:gd name="T112" fmla="*/ 0 w 468"/>
                <a:gd name="T113" fmla="*/ 12 h 129"/>
                <a:gd name="T114" fmla="*/ 6 w 468"/>
                <a:gd name="T115" fmla="*/ 0 h 129"/>
                <a:gd name="T116" fmla="*/ 6 w 468"/>
                <a:gd name="T117" fmla="*/ 0 h 12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68"/>
                <a:gd name="T178" fmla="*/ 0 h 129"/>
                <a:gd name="T179" fmla="*/ 468 w 468"/>
                <a:gd name="T180" fmla="*/ 129 h 12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68" h="129">
                  <a:moveTo>
                    <a:pt x="12" y="0"/>
                  </a:moveTo>
                  <a:lnTo>
                    <a:pt x="319" y="33"/>
                  </a:lnTo>
                  <a:lnTo>
                    <a:pt x="317" y="33"/>
                  </a:lnTo>
                  <a:lnTo>
                    <a:pt x="317" y="38"/>
                  </a:lnTo>
                  <a:lnTo>
                    <a:pt x="317" y="44"/>
                  </a:lnTo>
                  <a:lnTo>
                    <a:pt x="319" y="52"/>
                  </a:lnTo>
                  <a:lnTo>
                    <a:pt x="321" y="61"/>
                  </a:lnTo>
                  <a:lnTo>
                    <a:pt x="325" y="69"/>
                  </a:lnTo>
                  <a:lnTo>
                    <a:pt x="329" y="76"/>
                  </a:lnTo>
                  <a:lnTo>
                    <a:pt x="335" y="84"/>
                  </a:lnTo>
                  <a:lnTo>
                    <a:pt x="338" y="86"/>
                  </a:lnTo>
                  <a:lnTo>
                    <a:pt x="344" y="88"/>
                  </a:lnTo>
                  <a:lnTo>
                    <a:pt x="350" y="90"/>
                  </a:lnTo>
                  <a:lnTo>
                    <a:pt x="357" y="91"/>
                  </a:lnTo>
                  <a:lnTo>
                    <a:pt x="365" y="91"/>
                  </a:lnTo>
                  <a:lnTo>
                    <a:pt x="375" y="93"/>
                  </a:lnTo>
                  <a:lnTo>
                    <a:pt x="382" y="95"/>
                  </a:lnTo>
                  <a:lnTo>
                    <a:pt x="390" y="97"/>
                  </a:lnTo>
                  <a:lnTo>
                    <a:pt x="397" y="97"/>
                  </a:lnTo>
                  <a:lnTo>
                    <a:pt x="407" y="99"/>
                  </a:lnTo>
                  <a:lnTo>
                    <a:pt x="413" y="101"/>
                  </a:lnTo>
                  <a:lnTo>
                    <a:pt x="420" y="101"/>
                  </a:lnTo>
                  <a:lnTo>
                    <a:pt x="424" y="101"/>
                  </a:lnTo>
                  <a:lnTo>
                    <a:pt x="430" y="103"/>
                  </a:lnTo>
                  <a:lnTo>
                    <a:pt x="432" y="103"/>
                  </a:lnTo>
                  <a:lnTo>
                    <a:pt x="433" y="103"/>
                  </a:lnTo>
                  <a:lnTo>
                    <a:pt x="468" y="110"/>
                  </a:lnTo>
                  <a:lnTo>
                    <a:pt x="439" y="129"/>
                  </a:lnTo>
                  <a:lnTo>
                    <a:pt x="437" y="129"/>
                  </a:lnTo>
                  <a:lnTo>
                    <a:pt x="435" y="129"/>
                  </a:lnTo>
                  <a:lnTo>
                    <a:pt x="430" y="128"/>
                  </a:lnTo>
                  <a:lnTo>
                    <a:pt x="424" y="128"/>
                  </a:lnTo>
                  <a:lnTo>
                    <a:pt x="414" y="128"/>
                  </a:lnTo>
                  <a:lnTo>
                    <a:pt x="407" y="126"/>
                  </a:lnTo>
                  <a:lnTo>
                    <a:pt x="395" y="126"/>
                  </a:lnTo>
                  <a:lnTo>
                    <a:pt x="386" y="124"/>
                  </a:lnTo>
                  <a:lnTo>
                    <a:pt x="380" y="122"/>
                  </a:lnTo>
                  <a:lnTo>
                    <a:pt x="376" y="122"/>
                  </a:lnTo>
                  <a:lnTo>
                    <a:pt x="371" y="120"/>
                  </a:lnTo>
                  <a:lnTo>
                    <a:pt x="365" y="120"/>
                  </a:lnTo>
                  <a:lnTo>
                    <a:pt x="356" y="118"/>
                  </a:lnTo>
                  <a:lnTo>
                    <a:pt x="346" y="116"/>
                  </a:lnTo>
                  <a:lnTo>
                    <a:pt x="337" y="112"/>
                  </a:lnTo>
                  <a:lnTo>
                    <a:pt x="329" y="110"/>
                  </a:lnTo>
                  <a:lnTo>
                    <a:pt x="321" y="107"/>
                  </a:lnTo>
                  <a:lnTo>
                    <a:pt x="316" y="103"/>
                  </a:lnTo>
                  <a:lnTo>
                    <a:pt x="310" y="97"/>
                  </a:lnTo>
                  <a:lnTo>
                    <a:pt x="306" y="93"/>
                  </a:lnTo>
                  <a:lnTo>
                    <a:pt x="302" y="88"/>
                  </a:lnTo>
                  <a:lnTo>
                    <a:pt x="300" y="84"/>
                  </a:lnTo>
                  <a:lnTo>
                    <a:pt x="297" y="74"/>
                  </a:lnTo>
                  <a:lnTo>
                    <a:pt x="295" y="67"/>
                  </a:lnTo>
                  <a:lnTo>
                    <a:pt x="295" y="57"/>
                  </a:lnTo>
                  <a:lnTo>
                    <a:pt x="295" y="53"/>
                  </a:lnTo>
                  <a:lnTo>
                    <a:pt x="295" y="50"/>
                  </a:lnTo>
                  <a:lnTo>
                    <a:pt x="295" y="48"/>
                  </a:lnTo>
                  <a:lnTo>
                    <a:pt x="0" y="2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297"/>
            <p:cNvSpPr>
              <a:spLocks/>
            </p:cNvSpPr>
            <p:nvPr/>
          </p:nvSpPr>
          <p:spPr bwMode="auto">
            <a:xfrm>
              <a:off x="3581" y="3242"/>
              <a:ext cx="139" cy="40"/>
            </a:xfrm>
            <a:custGeom>
              <a:avLst/>
              <a:gdLst>
                <a:gd name="T0" fmla="*/ 139 w 279"/>
                <a:gd name="T1" fmla="*/ 7 h 80"/>
                <a:gd name="T2" fmla="*/ 0 w 279"/>
                <a:gd name="T3" fmla="*/ 0 h 80"/>
                <a:gd name="T4" fmla="*/ 103 w 279"/>
                <a:gd name="T5" fmla="*/ 21 h 80"/>
                <a:gd name="T6" fmla="*/ 108 w 279"/>
                <a:gd name="T7" fmla="*/ 40 h 80"/>
                <a:gd name="T8" fmla="*/ 139 w 279"/>
                <a:gd name="T9" fmla="*/ 7 h 80"/>
                <a:gd name="T10" fmla="*/ 139 w 279"/>
                <a:gd name="T11" fmla="*/ 7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"/>
                <a:gd name="T19" fmla="*/ 0 h 80"/>
                <a:gd name="T20" fmla="*/ 279 w 279"/>
                <a:gd name="T21" fmla="*/ 80 h 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" h="80">
                  <a:moveTo>
                    <a:pt x="279" y="15"/>
                  </a:moveTo>
                  <a:lnTo>
                    <a:pt x="0" y="0"/>
                  </a:lnTo>
                  <a:lnTo>
                    <a:pt x="207" y="43"/>
                  </a:lnTo>
                  <a:lnTo>
                    <a:pt x="217" y="80"/>
                  </a:lnTo>
                  <a:lnTo>
                    <a:pt x="279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Freeform 298"/>
            <p:cNvSpPr>
              <a:spLocks/>
            </p:cNvSpPr>
            <p:nvPr/>
          </p:nvSpPr>
          <p:spPr bwMode="auto">
            <a:xfrm>
              <a:off x="3424" y="3055"/>
              <a:ext cx="47" cy="77"/>
            </a:xfrm>
            <a:custGeom>
              <a:avLst/>
              <a:gdLst>
                <a:gd name="T0" fmla="*/ 12 w 95"/>
                <a:gd name="T1" fmla="*/ 0 h 154"/>
                <a:gd name="T2" fmla="*/ 47 w 95"/>
                <a:gd name="T3" fmla="*/ 76 h 154"/>
                <a:gd name="T4" fmla="*/ 25 w 95"/>
                <a:gd name="T5" fmla="*/ 77 h 154"/>
                <a:gd name="T6" fmla="*/ 0 w 95"/>
                <a:gd name="T7" fmla="*/ 1 h 154"/>
                <a:gd name="T8" fmla="*/ 12 w 95"/>
                <a:gd name="T9" fmla="*/ 0 h 154"/>
                <a:gd name="T10" fmla="*/ 12 w 95"/>
                <a:gd name="T11" fmla="*/ 0 h 1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5"/>
                <a:gd name="T19" fmla="*/ 0 h 154"/>
                <a:gd name="T20" fmla="*/ 95 w 95"/>
                <a:gd name="T21" fmla="*/ 154 h 15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5" h="154">
                  <a:moveTo>
                    <a:pt x="25" y="0"/>
                  </a:moveTo>
                  <a:lnTo>
                    <a:pt x="95" y="151"/>
                  </a:lnTo>
                  <a:lnTo>
                    <a:pt x="50" y="154"/>
                  </a:lnTo>
                  <a:lnTo>
                    <a:pt x="0" y="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" name="Freeform 299"/>
            <p:cNvSpPr>
              <a:spLocks/>
            </p:cNvSpPr>
            <p:nvPr/>
          </p:nvSpPr>
          <p:spPr bwMode="auto">
            <a:xfrm>
              <a:off x="3295" y="3069"/>
              <a:ext cx="45" cy="141"/>
            </a:xfrm>
            <a:custGeom>
              <a:avLst/>
              <a:gdLst>
                <a:gd name="T0" fmla="*/ 36 w 89"/>
                <a:gd name="T1" fmla="*/ 6 h 281"/>
                <a:gd name="T2" fmla="*/ 33 w 89"/>
                <a:gd name="T3" fmla="*/ 10 h 281"/>
                <a:gd name="T4" fmla="*/ 31 w 89"/>
                <a:gd name="T5" fmla="*/ 15 h 281"/>
                <a:gd name="T6" fmla="*/ 30 w 89"/>
                <a:gd name="T7" fmla="*/ 23 h 281"/>
                <a:gd name="T8" fmla="*/ 30 w 89"/>
                <a:gd name="T9" fmla="*/ 32 h 281"/>
                <a:gd name="T10" fmla="*/ 31 w 89"/>
                <a:gd name="T11" fmla="*/ 39 h 281"/>
                <a:gd name="T12" fmla="*/ 30 w 89"/>
                <a:gd name="T13" fmla="*/ 47 h 281"/>
                <a:gd name="T14" fmla="*/ 28 w 89"/>
                <a:gd name="T15" fmla="*/ 53 h 281"/>
                <a:gd name="T16" fmla="*/ 27 w 89"/>
                <a:gd name="T17" fmla="*/ 59 h 281"/>
                <a:gd name="T18" fmla="*/ 23 w 89"/>
                <a:gd name="T19" fmla="*/ 66 h 281"/>
                <a:gd name="T20" fmla="*/ 21 w 89"/>
                <a:gd name="T21" fmla="*/ 69 h 281"/>
                <a:gd name="T22" fmla="*/ 19 w 89"/>
                <a:gd name="T23" fmla="*/ 71 h 281"/>
                <a:gd name="T24" fmla="*/ 16 w 89"/>
                <a:gd name="T25" fmla="*/ 76 h 281"/>
                <a:gd name="T26" fmla="*/ 14 w 89"/>
                <a:gd name="T27" fmla="*/ 84 h 281"/>
                <a:gd name="T28" fmla="*/ 14 w 89"/>
                <a:gd name="T29" fmla="*/ 93 h 281"/>
                <a:gd name="T30" fmla="*/ 19 w 89"/>
                <a:gd name="T31" fmla="*/ 101 h 281"/>
                <a:gd name="T32" fmla="*/ 27 w 89"/>
                <a:gd name="T33" fmla="*/ 105 h 281"/>
                <a:gd name="T34" fmla="*/ 34 w 89"/>
                <a:gd name="T35" fmla="*/ 107 h 281"/>
                <a:gd name="T36" fmla="*/ 37 w 89"/>
                <a:gd name="T37" fmla="*/ 107 h 281"/>
                <a:gd name="T38" fmla="*/ 24 w 89"/>
                <a:gd name="T39" fmla="*/ 141 h 281"/>
                <a:gd name="T40" fmla="*/ 16 w 89"/>
                <a:gd name="T41" fmla="*/ 121 h 281"/>
                <a:gd name="T42" fmla="*/ 13 w 89"/>
                <a:gd name="T43" fmla="*/ 116 h 281"/>
                <a:gd name="T44" fmla="*/ 9 w 89"/>
                <a:gd name="T45" fmla="*/ 111 h 281"/>
                <a:gd name="T46" fmla="*/ 6 w 89"/>
                <a:gd name="T47" fmla="*/ 107 h 281"/>
                <a:gd name="T48" fmla="*/ 4 w 89"/>
                <a:gd name="T49" fmla="*/ 101 h 281"/>
                <a:gd name="T50" fmla="*/ 1 w 89"/>
                <a:gd name="T51" fmla="*/ 95 h 281"/>
                <a:gd name="T52" fmla="*/ 0 w 89"/>
                <a:gd name="T53" fmla="*/ 88 h 281"/>
                <a:gd name="T54" fmla="*/ 0 w 89"/>
                <a:gd name="T55" fmla="*/ 80 h 281"/>
                <a:gd name="T56" fmla="*/ 3 w 89"/>
                <a:gd name="T57" fmla="*/ 72 h 281"/>
                <a:gd name="T58" fmla="*/ 6 w 89"/>
                <a:gd name="T59" fmla="*/ 66 h 281"/>
                <a:gd name="T60" fmla="*/ 9 w 89"/>
                <a:gd name="T61" fmla="*/ 59 h 281"/>
                <a:gd name="T62" fmla="*/ 12 w 89"/>
                <a:gd name="T63" fmla="*/ 54 h 281"/>
                <a:gd name="T64" fmla="*/ 16 w 89"/>
                <a:gd name="T65" fmla="*/ 50 h 281"/>
                <a:gd name="T66" fmla="*/ 21 w 89"/>
                <a:gd name="T67" fmla="*/ 6 h 281"/>
                <a:gd name="T68" fmla="*/ 45 w 89"/>
                <a:gd name="T69" fmla="*/ 0 h 28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281"/>
                <a:gd name="T107" fmla="*/ 89 w 89"/>
                <a:gd name="T108" fmla="*/ 281 h 28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281">
                  <a:moveTo>
                    <a:pt x="89" y="0"/>
                  </a:moveTo>
                  <a:lnTo>
                    <a:pt x="72" y="11"/>
                  </a:lnTo>
                  <a:lnTo>
                    <a:pt x="68" y="15"/>
                  </a:lnTo>
                  <a:lnTo>
                    <a:pt x="65" y="19"/>
                  </a:lnTo>
                  <a:lnTo>
                    <a:pt x="63" y="25"/>
                  </a:lnTo>
                  <a:lnTo>
                    <a:pt x="61" y="30"/>
                  </a:lnTo>
                  <a:lnTo>
                    <a:pt x="59" y="38"/>
                  </a:lnTo>
                  <a:lnTo>
                    <a:pt x="59" y="46"/>
                  </a:lnTo>
                  <a:lnTo>
                    <a:pt x="57" y="53"/>
                  </a:lnTo>
                  <a:lnTo>
                    <a:pt x="59" y="63"/>
                  </a:lnTo>
                  <a:lnTo>
                    <a:pt x="59" y="70"/>
                  </a:lnTo>
                  <a:lnTo>
                    <a:pt x="61" y="78"/>
                  </a:lnTo>
                  <a:lnTo>
                    <a:pt x="59" y="85"/>
                  </a:lnTo>
                  <a:lnTo>
                    <a:pt x="59" y="93"/>
                  </a:lnTo>
                  <a:lnTo>
                    <a:pt x="57" y="99"/>
                  </a:lnTo>
                  <a:lnTo>
                    <a:pt x="55" y="106"/>
                  </a:lnTo>
                  <a:lnTo>
                    <a:pt x="53" y="112"/>
                  </a:lnTo>
                  <a:lnTo>
                    <a:pt x="53" y="118"/>
                  </a:lnTo>
                  <a:lnTo>
                    <a:pt x="47" y="125"/>
                  </a:lnTo>
                  <a:lnTo>
                    <a:pt x="46" y="131"/>
                  </a:lnTo>
                  <a:lnTo>
                    <a:pt x="42" y="135"/>
                  </a:lnTo>
                  <a:lnTo>
                    <a:pt x="42" y="137"/>
                  </a:lnTo>
                  <a:lnTo>
                    <a:pt x="40" y="137"/>
                  </a:lnTo>
                  <a:lnTo>
                    <a:pt x="38" y="141"/>
                  </a:lnTo>
                  <a:lnTo>
                    <a:pt x="36" y="144"/>
                  </a:lnTo>
                  <a:lnTo>
                    <a:pt x="32" y="152"/>
                  </a:lnTo>
                  <a:lnTo>
                    <a:pt x="30" y="158"/>
                  </a:lnTo>
                  <a:lnTo>
                    <a:pt x="28" y="167"/>
                  </a:lnTo>
                  <a:lnTo>
                    <a:pt x="27" y="177"/>
                  </a:lnTo>
                  <a:lnTo>
                    <a:pt x="28" y="186"/>
                  </a:lnTo>
                  <a:lnTo>
                    <a:pt x="32" y="194"/>
                  </a:lnTo>
                  <a:lnTo>
                    <a:pt x="38" y="201"/>
                  </a:lnTo>
                  <a:lnTo>
                    <a:pt x="46" y="205"/>
                  </a:lnTo>
                  <a:lnTo>
                    <a:pt x="53" y="209"/>
                  </a:lnTo>
                  <a:lnTo>
                    <a:pt x="61" y="211"/>
                  </a:lnTo>
                  <a:lnTo>
                    <a:pt x="68" y="213"/>
                  </a:lnTo>
                  <a:lnTo>
                    <a:pt x="72" y="213"/>
                  </a:lnTo>
                  <a:lnTo>
                    <a:pt x="74" y="213"/>
                  </a:lnTo>
                  <a:lnTo>
                    <a:pt x="82" y="270"/>
                  </a:lnTo>
                  <a:lnTo>
                    <a:pt x="47" y="281"/>
                  </a:lnTo>
                  <a:lnTo>
                    <a:pt x="34" y="243"/>
                  </a:lnTo>
                  <a:lnTo>
                    <a:pt x="32" y="241"/>
                  </a:lnTo>
                  <a:lnTo>
                    <a:pt x="30" y="237"/>
                  </a:lnTo>
                  <a:lnTo>
                    <a:pt x="25" y="232"/>
                  </a:lnTo>
                  <a:lnTo>
                    <a:pt x="21" y="226"/>
                  </a:lnTo>
                  <a:lnTo>
                    <a:pt x="17" y="222"/>
                  </a:lnTo>
                  <a:lnTo>
                    <a:pt x="15" y="217"/>
                  </a:lnTo>
                  <a:lnTo>
                    <a:pt x="11" y="213"/>
                  </a:lnTo>
                  <a:lnTo>
                    <a:pt x="9" y="207"/>
                  </a:lnTo>
                  <a:lnTo>
                    <a:pt x="8" y="201"/>
                  </a:lnTo>
                  <a:lnTo>
                    <a:pt x="4" y="196"/>
                  </a:lnTo>
                  <a:lnTo>
                    <a:pt x="2" y="190"/>
                  </a:lnTo>
                  <a:lnTo>
                    <a:pt x="2" y="184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4" y="152"/>
                  </a:lnTo>
                  <a:lnTo>
                    <a:pt x="6" y="144"/>
                  </a:lnTo>
                  <a:lnTo>
                    <a:pt x="8" y="139"/>
                  </a:lnTo>
                  <a:lnTo>
                    <a:pt x="11" y="131"/>
                  </a:lnTo>
                  <a:lnTo>
                    <a:pt x="15" y="125"/>
                  </a:lnTo>
                  <a:lnTo>
                    <a:pt x="17" y="118"/>
                  </a:lnTo>
                  <a:lnTo>
                    <a:pt x="21" y="114"/>
                  </a:lnTo>
                  <a:lnTo>
                    <a:pt x="23" y="108"/>
                  </a:lnTo>
                  <a:lnTo>
                    <a:pt x="27" y="104"/>
                  </a:lnTo>
                  <a:lnTo>
                    <a:pt x="32" y="99"/>
                  </a:lnTo>
                  <a:lnTo>
                    <a:pt x="34" y="97"/>
                  </a:lnTo>
                  <a:lnTo>
                    <a:pt x="42" y="1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" name="Freeform 300"/>
            <p:cNvSpPr>
              <a:spLocks/>
            </p:cNvSpPr>
            <p:nvPr/>
          </p:nvSpPr>
          <p:spPr bwMode="auto">
            <a:xfrm>
              <a:off x="3331" y="3349"/>
              <a:ext cx="201" cy="101"/>
            </a:xfrm>
            <a:custGeom>
              <a:avLst/>
              <a:gdLst>
                <a:gd name="T0" fmla="*/ 84 w 403"/>
                <a:gd name="T1" fmla="*/ 74 h 203"/>
                <a:gd name="T2" fmla="*/ 94 w 403"/>
                <a:gd name="T3" fmla="*/ 74 h 203"/>
                <a:gd name="T4" fmla="*/ 102 w 403"/>
                <a:gd name="T5" fmla="*/ 75 h 203"/>
                <a:gd name="T6" fmla="*/ 112 w 403"/>
                <a:gd name="T7" fmla="*/ 75 h 203"/>
                <a:gd name="T8" fmla="*/ 121 w 403"/>
                <a:gd name="T9" fmla="*/ 75 h 203"/>
                <a:gd name="T10" fmla="*/ 131 w 403"/>
                <a:gd name="T11" fmla="*/ 75 h 203"/>
                <a:gd name="T12" fmla="*/ 140 w 403"/>
                <a:gd name="T13" fmla="*/ 75 h 203"/>
                <a:gd name="T14" fmla="*/ 149 w 403"/>
                <a:gd name="T15" fmla="*/ 75 h 203"/>
                <a:gd name="T16" fmla="*/ 159 w 403"/>
                <a:gd name="T17" fmla="*/ 74 h 203"/>
                <a:gd name="T18" fmla="*/ 174 w 403"/>
                <a:gd name="T19" fmla="*/ 68 h 203"/>
                <a:gd name="T20" fmla="*/ 181 w 403"/>
                <a:gd name="T21" fmla="*/ 61 h 203"/>
                <a:gd name="T22" fmla="*/ 179 w 403"/>
                <a:gd name="T23" fmla="*/ 54 h 203"/>
                <a:gd name="T24" fmla="*/ 166 w 403"/>
                <a:gd name="T25" fmla="*/ 48 h 203"/>
                <a:gd name="T26" fmla="*/ 157 w 403"/>
                <a:gd name="T27" fmla="*/ 45 h 203"/>
                <a:gd name="T28" fmla="*/ 147 w 403"/>
                <a:gd name="T29" fmla="*/ 41 h 203"/>
                <a:gd name="T30" fmla="*/ 137 w 403"/>
                <a:gd name="T31" fmla="*/ 39 h 203"/>
                <a:gd name="T32" fmla="*/ 127 w 403"/>
                <a:gd name="T33" fmla="*/ 36 h 203"/>
                <a:gd name="T34" fmla="*/ 118 w 403"/>
                <a:gd name="T35" fmla="*/ 33 h 203"/>
                <a:gd name="T36" fmla="*/ 108 w 403"/>
                <a:gd name="T37" fmla="*/ 30 h 203"/>
                <a:gd name="T38" fmla="*/ 49 w 403"/>
                <a:gd name="T39" fmla="*/ 20 h 203"/>
                <a:gd name="T40" fmla="*/ 5 w 403"/>
                <a:gd name="T41" fmla="*/ 0 h 203"/>
                <a:gd name="T42" fmla="*/ 37 w 403"/>
                <a:gd name="T43" fmla="*/ 1 h 203"/>
                <a:gd name="T44" fmla="*/ 45 w 403"/>
                <a:gd name="T45" fmla="*/ 2 h 203"/>
                <a:gd name="T46" fmla="*/ 56 w 403"/>
                <a:gd name="T47" fmla="*/ 3 h 203"/>
                <a:gd name="T48" fmla="*/ 70 w 403"/>
                <a:gd name="T49" fmla="*/ 5 h 203"/>
                <a:gd name="T50" fmla="*/ 81 w 403"/>
                <a:gd name="T51" fmla="*/ 7 h 203"/>
                <a:gd name="T52" fmla="*/ 88 w 403"/>
                <a:gd name="T53" fmla="*/ 8 h 203"/>
                <a:gd name="T54" fmla="*/ 97 w 403"/>
                <a:gd name="T55" fmla="*/ 10 h 203"/>
                <a:gd name="T56" fmla="*/ 105 w 403"/>
                <a:gd name="T57" fmla="*/ 11 h 203"/>
                <a:gd name="T58" fmla="*/ 113 w 403"/>
                <a:gd name="T59" fmla="*/ 13 h 203"/>
                <a:gd name="T60" fmla="*/ 121 w 403"/>
                <a:gd name="T61" fmla="*/ 14 h 203"/>
                <a:gd name="T62" fmla="*/ 130 w 403"/>
                <a:gd name="T63" fmla="*/ 17 h 203"/>
                <a:gd name="T64" fmla="*/ 144 w 403"/>
                <a:gd name="T65" fmla="*/ 20 h 203"/>
                <a:gd name="T66" fmla="*/ 158 w 403"/>
                <a:gd name="T67" fmla="*/ 25 h 203"/>
                <a:gd name="T68" fmla="*/ 168 w 403"/>
                <a:gd name="T69" fmla="*/ 31 h 203"/>
                <a:gd name="T70" fmla="*/ 177 w 403"/>
                <a:gd name="T71" fmla="*/ 36 h 203"/>
                <a:gd name="T72" fmla="*/ 189 w 403"/>
                <a:gd name="T73" fmla="*/ 45 h 203"/>
                <a:gd name="T74" fmla="*/ 198 w 403"/>
                <a:gd name="T75" fmla="*/ 55 h 203"/>
                <a:gd name="T76" fmla="*/ 200 w 403"/>
                <a:gd name="T77" fmla="*/ 64 h 203"/>
                <a:gd name="T78" fmla="*/ 200 w 403"/>
                <a:gd name="T79" fmla="*/ 73 h 203"/>
                <a:gd name="T80" fmla="*/ 196 w 403"/>
                <a:gd name="T81" fmla="*/ 82 h 203"/>
                <a:gd name="T82" fmla="*/ 189 w 403"/>
                <a:gd name="T83" fmla="*/ 89 h 203"/>
                <a:gd name="T84" fmla="*/ 174 w 403"/>
                <a:gd name="T85" fmla="*/ 98 h 203"/>
                <a:gd name="T86" fmla="*/ 166 w 403"/>
                <a:gd name="T87" fmla="*/ 101 h 203"/>
                <a:gd name="T88" fmla="*/ 83 w 403"/>
                <a:gd name="T89" fmla="*/ 74 h 20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3"/>
                <a:gd name="T136" fmla="*/ 0 h 203"/>
                <a:gd name="T137" fmla="*/ 403 w 403"/>
                <a:gd name="T138" fmla="*/ 203 h 20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3" h="203">
                  <a:moveTo>
                    <a:pt x="166" y="148"/>
                  </a:moveTo>
                  <a:lnTo>
                    <a:pt x="166" y="148"/>
                  </a:lnTo>
                  <a:lnTo>
                    <a:pt x="169" y="148"/>
                  </a:lnTo>
                  <a:lnTo>
                    <a:pt x="175" y="148"/>
                  </a:lnTo>
                  <a:lnTo>
                    <a:pt x="185" y="148"/>
                  </a:lnTo>
                  <a:lnTo>
                    <a:pt x="188" y="148"/>
                  </a:lnTo>
                  <a:lnTo>
                    <a:pt x="194" y="148"/>
                  </a:lnTo>
                  <a:lnTo>
                    <a:pt x="200" y="148"/>
                  </a:lnTo>
                  <a:lnTo>
                    <a:pt x="205" y="150"/>
                  </a:lnTo>
                  <a:lnTo>
                    <a:pt x="211" y="150"/>
                  </a:lnTo>
                  <a:lnTo>
                    <a:pt x="217" y="150"/>
                  </a:lnTo>
                  <a:lnTo>
                    <a:pt x="224" y="150"/>
                  </a:lnTo>
                  <a:lnTo>
                    <a:pt x="230" y="150"/>
                  </a:lnTo>
                  <a:lnTo>
                    <a:pt x="236" y="150"/>
                  </a:lnTo>
                  <a:lnTo>
                    <a:pt x="243" y="150"/>
                  </a:lnTo>
                  <a:lnTo>
                    <a:pt x="249" y="150"/>
                  </a:lnTo>
                  <a:lnTo>
                    <a:pt x="257" y="150"/>
                  </a:lnTo>
                  <a:lnTo>
                    <a:pt x="262" y="150"/>
                  </a:lnTo>
                  <a:lnTo>
                    <a:pt x="268" y="150"/>
                  </a:lnTo>
                  <a:lnTo>
                    <a:pt x="276" y="150"/>
                  </a:lnTo>
                  <a:lnTo>
                    <a:pt x="281" y="150"/>
                  </a:lnTo>
                  <a:lnTo>
                    <a:pt x="287" y="150"/>
                  </a:lnTo>
                  <a:lnTo>
                    <a:pt x="293" y="150"/>
                  </a:lnTo>
                  <a:lnTo>
                    <a:pt x="299" y="150"/>
                  </a:lnTo>
                  <a:lnTo>
                    <a:pt x="304" y="150"/>
                  </a:lnTo>
                  <a:lnTo>
                    <a:pt x="312" y="148"/>
                  </a:lnTo>
                  <a:lnTo>
                    <a:pt x="319" y="148"/>
                  </a:lnTo>
                  <a:lnTo>
                    <a:pt x="329" y="144"/>
                  </a:lnTo>
                  <a:lnTo>
                    <a:pt x="340" y="140"/>
                  </a:lnTo>
                  <a:lnTo>
                    <a:pt x="348" y="136"/>
                  </a:lnTo>
                  <a:lnTo>
                    <a:pt x="356" y="133"/>
                  </a:lnTo>
                  <a:lnTo>
                    <a:pt x="361" y="127"/>
                  </a:lnTo>
                  <a:lnTo>
                    <a:pt x="363" y="123"/>
                  </a:lnTo>
                  <a:lnTo>
                    <a:pt x="363" y="117"/>
                  </a:lnTo>
                  <a:lnTo>
                    <a:pt x="361" y="114"/>
                  </a:lnTo>
                  <a:lnTo>
                    <a:pt x="358" y="108"/>
                  </a:lnTo>
                  <a:lnTo>
                    <a:pt x="350" y="104"/>
                  </a:lnTo>
                  <a:lnTo>
                    <a:pt x="342" y="100"/>
                  </a:lnTo>
                  <a:lnTo>
                    <a:pt x="333" y="97"/>
                  </a:lnTo>
                  <a:lnTo>
                    <a:pt x="325" y="95"/>
                  </a:lnTo>
                  <a:lnTo>
                    <a:pt x="319" y="93"/>
                  </a:lnTo>
                  <a:lnTo>
                    <a:pt x="314" y="91"/>
                  </a:lnTo>
                  <a:lnTo>
                    <a:pt x="308" y="89"/>
                  </a:lnTo>
                  <a:lnTo>
                    <a:pt x="300" y="85"/>
                  </a:lnTo>
                  <a:lnTo>
                    <a:pt x="295" y="83"/>
                  </a:lnTo>
                  <a:lnTo>
                    <a:pt x="287" y="81"/>
                  </a:lnTo>
                  <a:lnTo>
                    <a:pt x="281" y="79"/>
                  </a:lnTo>
                  <a:lnTo>
                    <a:pt x="274" y="78"/>
                  </a:lnTo>
                  <a:lnTo>
                    <a:pt x="266" y="76"/>
                  </a:lnTo>
                  <a:lnTo>
                    <a:pt x="261" y="74"/>
                  </a:lnTo>
                  <a:lnTo>
                    <a:pt x="255" y="72"/>
                  </a:lnTo>
                  <a:lnTo>
                    <a:pt x="247" y="68"/>
                  </a:lnTo>
                  <a:lnTo>
                    <a:pt x="242" y="68"/>
                  </a:lnTo>
                  <a:lnTo>
                    <a:pt x="236" y="66"/>
                  </a:lnTo>
                  <a:lnTo>
                    <a:pt x="232" y="64"/>
                  </a:lnTo>
                  <a:lnTo>
                    <a:pt x="223" y="62"/>
                  </a:lnTo>
                  <a:lnTo>
                    <a:pt x="217" y="60"/>
                  </a:lnTo>
                  <a:lnTo>
                    <a:pt x="211" y="59"/>
                  </a:lnTo>
                  <a:lnTo>
                    <a:pt x="99" y="40"/>
                  </a:lnTo>
                  <a:lnTo>
                    <a:pt x="52" y="40"/>
                  </a:lnTo>
                  <a:lnTo>
                    <a:pt x="0" y="26"/>
                  </a:lnTo>
                  <a:lnTo>
                    <a:pt x="10" y="0"/>
                  </a:lnTo>
                  <a:lnTo>
                    <a:pt x="67" y="3"/>
                  </a:lnTo>
                  <a:lnTo>
                    <a:pt x="69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4" y="5"/>
                  </a:lnTo>
                  <a:lnTo>
                    <a:pt x="90" y="5"/>
                  </a:lnTo>
                  <a:lnTo>
                    <a:pt x="97" y="7"/>
                  </a:lnTo>
                  <a:lnTo>
                    <a:pt x="105" y="7"/>
                  </a:lnTo>
                  <a:lnTo>
                    <a:pt x="112" y="7"/>
                  </a:lnTo>
                  <a:lnTo>
                    <a:pt x="122" y="9"/>
                  </a:lnTo>
                  <a:lnTo>
                    <a:pt x="131" y="11"/>
                  </a:lnTo>
                  <a:lnTo>
                    <a:pt x="141" y="11"/>
                  </a:lnTo>
                  <a:lnTo>
                    <a:pt x="150" y="13"/>
                  </a:lnTo>
                  <a:lnTo>
                    <a:pt x="156" y="13"/>
                  </a:lnTo>
                  <a:lnTo>
                    <a:pt x="162" y="15"/>
                  </a:lnTo>
                  <a:lnTo>
                    <a:pt x="167" y="15"/>
                  </a:lnTo>
                  <a:lnTo>
                    <a:pt x="173" y="17"/>
                  </a:lnTo>
                  <a:lnTo>
                    <a:pt x="177" y="17"/>
                  </a:lnTo>
                  <a:lnTo>
                    <a:pt x="183" y="19"/>
                  </a:lnTo>
                  <a:lnTo>
                    <a:pt x="188" y="19"/>
                  </a:lnTo>
                  <a:lnTo>
                    <a:pt x="194" y="21"/>
                  </a:lnTo>
                  <a:lnTo>
                    <a:pt x="200" y="21"/>
                  </a:lnTo>
                  <a:lnTo>
                    <a:pt x="205" y="21"/>
                  </a:lnTo>
                  <a:lnTo>
                    <a:pt x="211" y="22"/>
                  </a:lnTo>
                  <a:lnTo>
                    <a:pt x="217" y="24"/>
                  </a:lnTo>
                  <a:lnTo>
                    <a:pt x="221" y="24"/>
                  </a:lnTo>
                  <a:lnTo>
                    <a:pt x="226" y="26"/>
                  </a:lnTo>
                  <a:lnTo>
                    <a:pt x="232" y="26"/>
                  </a:lnTo>
                  <a:lnTo>
                    <a:pt x="238" y="28"/>
                  </a:lnTo>
                  <a:lnTo>
                    <a:pt x="243" y="28"/>
                  </a:lnTo>
                  <a:lnTo>
                    <a:pt x="249" y="30"/>
                  </a:lnTo>
                  <a:lnTo>
                    <a:pt x="255" y="32"/>
                  </a:lnTo>
                  <a:lnTo>
                    <a:pt x="261" y="34"/>
                  </a:lnTo>
                  <a:lnTo>
                    <a:pt x="270" y="36"/>
                  </a:lnTo>
                  <a:lnTo>
                    <a:pt x="280" y="40"/>
                  </a:lnTo>
                  <a:lnTo>
                    <a:pt x="289" y="41"/>
                  </a:lnTo>
                  <a:lnTo>
                    <a:pt x="300" y="45"/>
                  </a:lnTo>
                  <a:lnTo>
                    <a:pt x="308" y="49"/>
                  </a:lnTo>
                  <a:lnTo>
                    <a:pt x="316" y="51"/>
                  </a:lnTo>
                  <a:lnTo>
                    <a:pt x="323" y="55"/>
                  </a:lnTo>
                  <a:lnTo>
                    <a:pt x="331" y="59"/>
                  </a:lnTo>
                  <a:lnTo>
                    <a:pt x="337" y="62"/>
                  </a:lnTo>
                  <a:lnTo>
                    <a:pt x="342" y="66"/>
                  </a:lnTo>
                  <a:lnTo>
                    <a:pt x="348" y="68"/>
                  </a:lnTo>
                  <a:lnTo>
                    <a:pt x="354" y="72"/>
                  </a:lnTo>
                  <a:lnTo>
                    <a:pt x="363" y="79"/>
                  </a:lnTo>
                  <a:lnTo>
                    <a:pt x="373" y="85"/>
                  </a:lnTo>
                  <a:lnTo>
                    <a:pt x="378" y="91"/>
                  </a:lnTo>
                  <a:lnTo>
                    <a:pt x="386" y="98"/>
                  </a:lnTo>
                  <a:lnTo>
                    <a:pt x="390" y="104"/>
                  </a:lnTo>
                  <a:lnTo>
                    <a:pt x="396" y="110"/>
                  </a:lnTo>
                  <a:lnTo>
                    <a:pt x="397" y="117"/>
                  </a:lnTo>
                  <a:lnTo>
                    <a:pt x="399" y="123"/>
                  </a:lnTo>
                  <a:lnTo>
                    <a:pt x="401" y="129"/>
                  </a:lnTo>
                  <a:lnTo>
                    <a:pt x="403" y="135"/>
                  </a:lnTo>
                  <a:lnTo>
                    <a:pt x="401" y="140"/>
                  </a:lnTo>
                  <a:lnTo>
                    <a:pt x="401" y="146"/>
                  </a:lnTo>
                  <a:lnTo>
                    <a:pt x="397" y="154"/>
                  </a:lnTo>
                  <a:lnTo>
                    <a:pt x="396" y="159"/>
                  </a:lnTo>
                  <a:lnTo>
                    <a:pt x="392" y="165"/>
                  </a:lnTo>
                  <a:lnTo>
                    <a:pt x="388" y="169"/>
                  </a:lnTo>
                  <a:lnTo>
                    <a:pt x="382" y="174"/>
                  </a:lnTo>
                  <a:lnTo>
                    <a:pt x="378" y="178"/>
                  </a:lnTo>
                  <a:lnTo>
                    <a:pt x="367" y="186"/>
                  </a:lnTo>
                  <a:lnTo>
                    <a:pt x="358" y="193"/>
                  </a:lnTo>
                  <a:lnTo>
                    <a:pt x="348" y="197"/>
                  </a:lnTo>
                  <a:lnTo>
                    <a:pt x="340" y="201"/>
                  </a:lnTo>
                  <a:lnTo>
                    <a:pt x="335" y="203"/>
                  </a:lnTo>
                  <a:lnTo>
                    <a:pt x="333" y="203"/>
                  </a:lnTo>
                  <a:lnTo>
                    <a:pt x="186" y="190"/>
                  </a:lnTo>
                  <a:lnTo>
                    <a:pt x="166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" name="Freeform 301"/>
            <p:cNvSpPr>
              <a:spLocks/>
            </p:cNvSpPr>
            <p:nvPr/>
          </p:nvSpPr>
          <p:spPr bwMode="auto">
            <a:xfrm>
              <a:off x="3206" y="3347"/>
              <a:ext cx="213" cy="98"/>
            </a:xfrm>
            <a:custGeom>
              <a:avLst/>
              <a:gdLst>
                <a:gd name="T0" fmla="*/ 29 w 426"/>
                <a:gd name="T1" fmla="*/ 32 h 196"/>
                <a:gd name="T2" fmla="*/ 35 w 426"/>
                <a:gd name="T3" fmla="*/ 36 h 196"/>
                <a:gd name="T4" fmla="*/ 40 w 426"/>
                <a:gd name="T5" fmla="*/ 40 h 196"/>
                <a:gd name="T6" fmla="*/ 47 w 426"/>
                <a:gd name="T7" fmla="*/ 44 h 196"/>
                <a:gd name="T8" fmla="*/ 54 w 426"/>
                <a:gd name="T9" fmla="*/ 49 h 196"/>
                <a:gd name="T10" fmla="*/ 63 w 426"/>
                <a:gd name="T11" fmla="*/ 53 h 196"/>
                <a:gd name="T12" fmla="*/ 74 w 426"/>
                <a:gd name="T13" fmla="*/ 57 h 196"/>
                <a:gd name="T14" fmla="*/ 80 w 426"/>
                <a:gd name="T15" fmla="*/ 60 h 196"/>
                <a:gd name="T16" fmla="*/ 85 w 426"/>
                <a:gd name="T17" fmla="*/ 62 h 196"/>
                <a:gd name="T18" fmla="*/ 91 w 426"/>
                <a:gd name="T19" fmla="*/ 63 h 196"/>
                <a:gd name="T20" fmla="*/ 97 w 426"/>
                <a:gd name="T21" fmla="*/ 66 h 196"/>
                <a:gd name="T22" fmla="*/ 103 w 426"/>
                <a:gd name="T23" fmla="*/ 68 h 196"/>
                <a:gd name="T24" fmla="*/ 110 w 426"/>
                <a:gd name="T25" fmla="*/ 69 h 196"/>
                <a:gd name="T26" fmla="*/ 117 w 426"/>
                <a:gd name="T27" fmla="*/ 70 h 196"/>
                <a:gd name="T28" fmla="*/ 123 w 426"/>
                <a:gd name="T29" fmla="*/ 71 h 196"/>
                <a:gd name="T30" fmla="*/ 131 w 426"/>
                <a:gd name="T31" fmla="*/ 72 h 196"/>
                <a:gd name="T32" fmla="*/ 136 w 426"/>
                <a:gd name="T33" fmla="*/ 73 h 196"/>
                <a:gd name="T34" fmla="*/ 142 w 426"/>
                <a:gd name="T35" fmla="*/ 73 h 196"/>
                <a:gd name="T36" fmla="*/ 148 w 426"/>
                <a:gd name="T37" fmla="*/ 74 h 196"/>
                <a:gd name="T38" fmla="*/ 153 w 426"/>
                <a:gd name="T39" fmla="*/ 75 h 196"/>
                <a:gd name="T40" fmla="*/ 158 w 426"/>
                <a:gd name="T41" fmla="*/ 76 h 196"/>
                <a:gd name="T42" fmla="*/ 208 w 426"/>
                <a:gd name="T43" fmla="*/ 80 h 196"/>
                <a:gd name="T44" fmla="*/ 81 w 426"/>
                <a:gd name="T45" fmla="*/ 80 h 196"/>
                <a:gd name="T46" fmla="*/ 14 w 426"/>
                <a:gd name="T47" fmla="*/ 50 h 196"/>
                <a:gd name="T48" fmla="*/ 9 w 426"/>
                <a:gd name="T49" fmla="*/ 49 h 196"/>
                <a:gd name="T50" fmla="*/ 3 w 426"/>
                <a:gd name="T51" fmla="*/ 46 h 196"/>
                <a:gd name="T52" fmla="*/ 0 w 426"/>
                <a:gd name="T53" fmla="*/ 40 h 196"/>
                <a:gd name="T54" fmla="*/ 1 w 426"/>
                <a:gd name="T55" fmla="*/ 34 h 196"/>
                <a:gd name="T56" fmla="*/ 4 w 426"/>
                <a:gd name="T57" fmla="*/ 27 h 196"/>
                <a:gd name="T58" fmla="*/ 7 w 426"/>
                <a:gd name="T59" fmla="*/ 22 h 196"/>
                <a:gd name="T60" fmla="*/ 13 w 426"/>
                <a:gd name="T61" fmla="*/ 16 h 196"/>
                <a:gd name="T62" fmla="*/ 18 w 426"/>
                <a:gd name="T63" fmla="*/ 12 h 196"/>
                <a:gd name="T64" fmla="*/ 24 w 426"/>
                <a:gd name="T65" fmla="*/ 9 h 196"/>
                <a:gd name="T66" fmla="*/ 30 w 426"/>
                <a:gd name="T67" fmla="*/ 6 h 196"/>
                <a:gd name="T68" fmla="*/ 37 w 426"/>
                <a:gd name="T69" fmla="*/ 5 h 196"/>
                <a:gd name="T70" fmla="*/ 43 w 426"/>
                <a:gd name="T71" fmla="*/ 3 h 196"/>
                <a:gd name="T72" fmla="*/ 49 w 426"/>
                <a:gd name="T73" fmla="*/ 3 h 196"/>
                <a:gd name="T74" fmla="*/ 54 w 426"/>
                <a:gd name="T75" fmla="*/ 3 h 196"/>
                <a:gd name="T76" fmla="*/ 63 w 426"/>
                <a:gd name="T77" fmla="*/ 3 h 196"/>
                <a:gd name="T78" fmla="*/ 72 w 426"/>
                <a:gd name="T79" fmla="*/ 2 h 196"/>
                <a:gd name="T80" fmla="*/ 79 w 426"/>
                <a:gd name="T81" fmla="*/ 1 h 196"/>
                <a:gd name="T82" fmla="*/ 87 w 426"/>
                <a:gd name="T83" fmla="*/ 0 h 196"/>
                <a:gd name="T84" fmla="*/ 93 w 426"/>
                <a:gd name="T85" fmla="*/ 0 h 196"/>
                <a:gd name="T86" fmla="*/ 95 w 426"/>
                <a:gd name="T87" fmla="*/ 0 h 196"/>
                <a:gd name="T88" fmla="*/ 124 w 426"/>
                <a:gd name="T89" fmla="*/ 5 h 196"/>
                <a:gd name="T90" fmla="*/ 125 w 426"/>
                <a:gd name="T91" fmla="*/ 16 h 196"/>
                <a:gd name="T92" fmla="*/ 121 w 426"/>
                <a:gd name="T93" fmla="*/ 16 h 196"/>
                <a:gd name="T94" fmla="*/ 114 w 426"/>
                <a:gd name="T95" fmla="*/ 16 h 196"/>
                <a:gd name="T96" fmla="*/ 109 w 426"/>
                <a:gd name="T97" fmla="*/ 16 h 196"/>
                <a:gd name="T98" fmla="*/ 104 w 426"/>
                <a:gd name="T99" fmla="*/ 16 h 196"/>
                <a:gd name="T100" fmla="*/ 98 w 426"/>
                <a:gd name="T101" fmla="*/ 16 h 196"/>
                <a:gd name="T102" fmla="*/ 92 w 426"/>
                <a:gd name="T103" fmla="*/ 16 h 196"/>
                <a:gd name="T104" fmla="*/ 86 w 426"/>
                <a:gd name="T105" fmla="*/ 16 h 196"/>
                <a:gd name="T106" fmla="*/ 79 w 426"/>
                <a:gd name="T107" fmla="*/ 16 h 196"/>
                <a:gd name="T108" fmla="*/ 74 w 426"/>
                <a:gd name="T109" fmla="*/ 16 h 196"/>
                <a:gd name="T110" fmla="*/ 68 w 426"/>
                <a:gd name="T111" fmla="*/ 16 h 196"/>
                <a:gd name="T112" fmla="*/ 63 w 426"/>
                <a:gd name="T113" fmla="*/ 17 h 196"/>
                <a:gd name="T114" fmla="*/ 57 w 426"/>
                <a:gd name="T115" fmla="*/ 18 h 196"/>
                <a:gd name="T116" fmla="*/ 51 w 426"/>
                <a:gd name="T117" fmla="*/ 20 h 196"/>
                <a:gd name="T118" fmla="*/ 41 w 426"/>
                <a:gd name="T119" fmla="*/ 24 h 196"/>
                <a:gd name="T120" fmla="*/ 34 w 426"/>
                <a:gd name="T121" fmla="*/ 27 h 196"/>
                <a:gd name="T122" fmla="*/ 28 w 426"/>
                <a:gd name="T123" fmla="*/ 30 h 196"/>
                <a:gd name="T124" fmla="*/ 28 w 426"/>
                <a:gd name="T125" fmla="*/ 31 h 19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6"/>
                <a:gd name="T190" fmla="*/ 0 h 196"/>
                <a:gd name="T191" fmla="*/ 426 w 426"/>
                <a:gd name="T192" fmla="*/ 196 h 19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6" h="196">
                  <a:moveTo>
                    <a:pt x="57" y="63"/>
                  </a:moveTo>
                  <a:lnTo>
                    <a:pt x="59" y="64"/>
                  </a:lnTo>
                  <a:lnTo>
                    <a:pt x="65" y="68"/>
                  </a:lnTo>
                  <a:lnTo>
                    <a:pt x="69" y="72"/>
                  </a:lnTo>
                  <a:lnTo>
                    <a:pt x="74" y="76"/>
                  </a:lnTo>
                  <a:lnTo>
                    <a:pt x="80" y="80"/>
                  </a:lnTo>
                  <a:lnTo>
                    <a:pt x="88" y="83"/>
                  </a:lnTo>
                  <a:lnTo>
                    <a:pt x="93" y="87"/>
                  </a:lnTo>
                  <a:lnTo>
                    <a:pt x="101" y="93"/>
                  </a:lnTo>
                  <a:lnTo>
                    <a:pt x="109" y="97"/>
                  </a:lnTo>
                  <a:lnTo>
                    <a:pt x="118" y="102"/>
                  </a:lnTo>
                  <a:lnTo>
                    <a:pt x="126" y="106"/>
                  </a:lnTo>
                  <a:lnTo>
                    <a:pt x="135" y="110"/>
                  </a:lnTo>
                  <a:lnTo>
                    <a:pt x="147" y="114"/>
                  </a:lnTo>
                  <a:lnTo>
                    <a:pt x="156" y="120"/>
                  </a:lnTo>
                  <a:lnTo>
                    <a:pt x="160" y="121"/>
                  </a:lnTo>
                  <a:lnTo>
                    <a:pt x="164" y="123"/>
                  </a:lnTo>
                  <a:lnTo>
                    <a:pt x="169" y="125"/>
                  </a:lnTo>
                  <a:lnTo>
                    <a:pt x="175" y="127"/>
                  </a:lnTo>
                  <a:lnTo>
                    <a:pt x="181" y="127"/>
                  </a:lnTo>
                  <a:lnTo>
                    <a:pt x="187" y="129"/>
                  </a:lnTo>
                  <a:lnTo>
                    <a:pt x="194" y="131"/>
                  </a:lnTo>
                  <a:lnTo>
                    <a:pt x="200" y="133"/>
                  </a:lnTo>
                  <a:lnTo>
                    <a:pt x="206" y="135"/>
                  </a:lnTo>
                  <a:lnTo>
                    <a:pt x="213" y="135"/>
                  </a:lnTo>
                  <a:lnTo>
                    <a:pt x="221" y="137"/>
                  </a:lnTo>
                  <a:lnTo>
                    <a:pt x="228" y="139"/>
                  </a:lnTo>
                  <a:lnTo>
                    <a:pt x="234" y="139"/>
                  </a:lnTo>
                  <a:lnTo>
                    <a:pt x="242" y="140"/>
                  </a:lnTo>
                  <a:lnTo>
                    <a:pt x="247" y="142"/>
                  </a:lnTo>
                  <a:lnTo>
                    <a:pt x="255" y="144"/>
                  </a:lnTo>
                  <a:lnTo>
                    <a:pt x="261" y="144"/>
                  </a:lnTo>
                  <a:lnTo>
                    <a:pt x="266" y="144"/>
                  </a:lnTo>
                  <a:lnTo>
                    <a:pt x="272" y="146"/>
                  </a:lnTo>
                  <a:lnTo>
                    <a:pt x="278" y="146"/>
                  </a:lnTo>
                  <a:lnTo>
                    <a:pt x="283" y="146"/>
                  </a:lnTo>
                  <a:lnTo>
                    <a:pt x="289" y="148"/>
                  </a:lnTo>
                  <a:lnTo>
                    <a:pt x="295" y="148"/>
                  </a:lnTo>
                  <a:lnTo>
                    <a:pt x="299" y="150"/>
                  </a:lnTo>
                  <a:lnTo>
                    <a:pt x="306" y="150"/>
                  </a:lnTo>
                  <a:lnTo>
                    <a:pt x="312" y="152"/>
                  </a:lnTo>
                  <a:lnTo>
                    <a:pt x="316" y="152"/>
                  </a:lnTo>
                  <a:lnTo>
                    <a:pt x="318" y="152"/>
                  </a:lnTo>
                  <a:lnTo>
                    <a:pt x="416" y="159"/>
                  </a:lnTo>
                  <a:lnTo>
                    <a:pt x="426" y="196"/>
                  </a:lnTo>
                  <a:lnTo>
                    <a:pt x="162" y="159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101"/>
                  </a:lnTo>
                  <a:lnTo>
                    <a:pt x="17" y="99"/>
                  </a:lnTo>
                  <a:lnTo>
                    <a:pt x="12" y="97"/>
                  </a:lnTo>
                  <a:lnTo>
                    <a:pt x="6" y="91"/>
                  </a:lnTo>
                  <a:lnTo>
                    <a:pt x="2" y="85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2" y="68"/>
                  </a:lnTo>
                  <a:lnTo>
                    <a:pt x="6" y="63"/>
                  </a:lnTo>
                  <a:lnTo>
                    <a:pt x="8" y="55"/>
                  </a:lnTo>
                  <a:lnTo>
                    <a:pt x="12" y="49"/>
                  </a:lnTo>
                  <a:lnTo>
                    <a:pt x="15" y="44"/>
                  </a:lnTo>
                  <a:lnTo>
                    <a:pt x="19" y="38"/>
                  </a:lnTo>
                  <a:lnTo>
                    <a:pt x="25" y="32"/>
                  </a:lnTo>
                  <a:lnTo>
                    <a:pt x="31" y="28"/>
                  </a:lnTo>
                  <a:lnTo>
                    <a:pt x="36" y="25"/>
                  </a:lnTo>
                  <a:lnTo>
                    <a:pt x="42" y="21"/>
                  </a:lnTo>
                  <a:lnTo>
                    <a:pt x="48" y="17"/>
                  </a:lnTo>
                  <a:lnTo>
                    <a:pt x="55" y="15"/>
                  </a:lnTo>
                  <a:lnTo>
                    <a:pt x="61" y="11"/>
                  </a:lnTo>
                  <a:lnTo>
                    <a:pt x="69" y="11"/>
                  </a:lnTo>
                  <a:lnTo>
                    <a:pt x="74" y="9"/>
                  </a:lnTo>
                  <a:lnTo>
                    <a:pt x="80" y="7"/>
                  </a:lnTo>
                  <a:lnTo>
                    <a:pt x="86" y="7"/>
                  </a:lnTo>
                  <a:lnTo>
                    <a:pt x="91" y="7"/>
                  </a:lnTo>
                  <a:lnTo>
                    <a:pt x="97" y="7"/>
                  </a:lnTo>
                  <a:lnTo>
                    <a:pt x="103" y="7"/>
                  </a:lnTo>
                  <a:lnTo>
                    <a:pt x="109" y="6"/>
                  </a:lnTo>
                  <a:lnTo>
                    <a:pt x="118" y="6"/>
                  </a:lnTo>
                  <a:lnTo>
                    <a:pt x="126" y="6"/>
                  </a:lnTo>
                  <a:lnTo>
                    <a:pt x="133" y="4"/>
                  </a:lnTo>
                  <a:lnTo>
                    <a:pt x="143" y="4"/>
                  </a:lnTo>
                  <a:lnTo>
                    <a:pt x="150" y="4"/>
                  </a:lnTo>
                  <a:lnTo>
                    <a:pt x="158" y="2"/>
                  </a:lnTo>
                  <a:lnTo>
                    <a:pt x="166" y="2"/>
                  </a:lnTo>
                  <a:lnTo>
                    <a:pt x="173" y="0"/>
                  </a:lnTo>
                  <a:lnTo>
                    <a:pt x="179" y="0"/>
                  </a:lnTo>
                  <a:lnTo>
                    <a:pt x="185" y="0"/>
                  </a:lnTo>
                  <a:lnTo>
                    <a:pt x="18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249" y="9"/>
                  </a:lnTo>
                  <a:lnTo>
                    <a:pt x="253" y="32"/>
                  </a:lnTo>
                  <a:lnTo>
                    <a:pt x="251" y="32"/>
                  </a:lnTo>
                  <a:lnTo>
                    <a:pt x="247" y="32"/>
                  </a:lnTo>
                  <a:lnTo>
                    <a:pt x="242" y="32"/>
                  </a:lnTo>
                  <a:lnTo>
                    <a:pt x="234" y="32"/>
                  </a:lnTo>
                  <a:lnTo>
                    <a:pt x="228" y="32"/>
                  </a:lnTo>
                  <a:lnTo>
                    <a:pt x="225" y="32"/>
                  </a:lnTo>
                  <a:lnTo>
                    <a:pt x="219" y="32"/>
                  </a:lnTo>
                  <a:lnTo>
                    <a:pt x="213" y="32"/>
                  </a:lnTo>
                  <a:lnTo>
                    <a:pt x="207" y="32"/>
                  </a:lnTo>
                  <a:lnTo>
                    <a:pt x="202" y="32"/>
                  </a:lnTo>
                  <a:lnTo>
                    <a:pt x="196" y="32"/>
                  </a:lnTo>
                  <a:lnTo>
                    <a:pt x="190" y="32"/>
                  </a:lnTo>
                  <a:lnTo>
                    <a:pt x="183" y="32"/>
                  </a:lnTo>
                  <a:lnTo>
                    <a:pt x="177" y="32"/>
                  </a:lnTo>
                  <a:lnTo>
                    <a:pt x="171" y="32"/>
                  </a:lnTo>
                  <a:lnTo>
                    <a:pt x="166" y="32"/>
                  </a:lnTo>
                  <a:lnTo>
                    <a:pt x="158" y="32"/>
                  </a:lnTo>
                  <a:lnTo>
                    <a:pt x="152" y="32"/>
                  </a:lnTo>
                  <a:lnTo>
                    <a:pt x="147" y="32"/>
                  </a:lnTo>
                  <a:lnTo>
                    <a:pt x="143" y="32"/>
                  </a:lnTo>
                  <a:lnTo>
                    <a:pt x="135" y="32"/>
                  </a:lnTo>
                  <a:lnTo>
                    <a:pt x="131" y="32"/>
                  </a:lnTo>
                  <a:lnTo>
                    <a:pt x="126" y="34"/>
                  </a:lnTo>
                  <a:lnTo>
                    <a:pt x="122" y="34"/>
                  </a:lnTo>
                  <a:lnTo>
                    <a:pt x="114" y="36"/>
                  </a:lnTo>
                  <a:lnTo>
                    <a:pt x="110" y="38"/>
                  </a:lnTo>
                  <a:lnTo>
                    <a:pt x="101" y="40"/>
                  </a:lnTo>
                  <a:lnTo>
                    <a:pt x="91" y="44"/>
                  </a:lnTo>
                  <a:lnTo>
                    <a:pt x="82" y="47"/>
                  </a:lnTo>
                  <a:lnTo>
                    <a:pt x="74" y="53"/>
                  </a:lnTo>
                  <a:lnTo>
                    <a:pt x="67" y="55"/>
                  </a:lnTo>
                  <a:lnTo>
                    <a:pt x="61" y="59"/>
                  </a:lnTo>
                  <a:lnTo>
                    <a:pt x="57" y="61"/>
                  </a:lnTo>
                  <a:lnTo>
                    <a:pt x="57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302"/>
            <p:cNvSpPr>
              <a:spLocks/>
            </p:cNvSpPr>
            <p:nvPr/>
          </p:nvSpPr>
          <p:spPr bwMode="auto">
            <a:xfrm>
              <a:off x="3344" y="3372"/>
              <a:ext cx="66" cy="58"/>
            </a:xfrm>
            <a:custGeom>
              <a:avLst/>
              <a:gdLst>
                <a:gd name="T0" fmla="*/ 9 w 133"/>
                <a:gd name="T1" fmla="*/ 0 h 116"/>
                <a:gd name="T2" fmla="*/ 64 w 133"/>
                <a:gd name="T3" fmla="*/ 41 h 116"/>
                <a:gd name="T4" fmla="*/ 66 w 133"/>
                <a:gd name="T5" fmla="*/ 58 h 116"/>
                <a:gd name="T6" fmla="*/ 0 w 133"/>
                <a:gd name="T7" fmla="*/ 6 h 116"/>
                <a:gd name="T8" fmla="*/ 9 w 133"/>
                <a:gd name="T9" fmla="*/ 0 h 116"/>
                <a:gd name="T10" fmla="*/ 9 w 133"/>
                <a:gd name="T11" fmla="*/ 0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116"/>
                <a:gd name="T20" fmla="*/ 133 w 133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116">
                  <a:moveTo>
                    <a:pt x="19" y="0"/>
                  </a:moveTo>
                  <a:lnTo>
                    <a:pt x="129" y="82"/>
                  </a:lnTo>
                  <a:lnTo>
                    <a:pt x="133" y="116"/>
                  </a:lnTo>
                  <a:lnTo>
                    <a:pt x="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303"/>
            <p:cNvSpPr>
              <a:spLocks/>
            </p:cNvSpPr>
            <p:nvPr/>
          </p:nvSpPr>
          <p:spPr bwMode="auto">
            <a:xfrm>
              <a:off x="3299" y="3373"/>
              <a:ext cx="91" cy="39"/>
            </a:xfrm>
            <a:custGeom>
              <a:avLst/>
              <a:gdLst>
                <a:gd name="T0" fmla="*/ 91 w 180"/>
                <a:gd name="T1" fmla="*/ 39 h 78"/>
                <a:gd name="T2" fmla="*/ 91 w 180"/>
                <a:gd name="T3" fmla="*/ 39 h 78"/>
                <a:gd name="T4" fmla="*/ 89 w 180"/>
                <a:gd name="T5" fmla="*/ 39 h 78"/>
                <a:gd name="T6" fmla="*/ 86 w 180"/>
                <a:gd name="T7" fmla="*/ 38 h 78"/>
                <a:gd name="T8" fmla="*/ 83 w 180"/>
                <a:gd name="T9" fmla="*/ 38 h 78"/>
                <a:gd name="T10" fmla="*/ 78 w 180"/>
                <a:gd name="T11" fmla="*/ 37 h 78"/>
                <a:gd name="T12" fmla="*/ 74 w 180"/>
                <a:gd name="T13" fmla="*/ 36 h 78"/>
                <a:gd name="T14" fmla="*/ 71 w 180"/>
                <a:gd name="T15" fmla="*/ 36 h 78"/>
                <a:gd name="T16" fmla="*/ 69 w 180"/>
                <a:gd name="T17" fmla="*/ 35 h 78"/>
                <a:gd name="T18" fmla="*/ 66 w 180"/>
                <a:gd name="T19" fmla="*/ 35 h 78"/>
                <a:gd name="T20" fmla="*/ 63 w 180"/>
                <a:gd name="T21" fmla="*/ 35 h 78"/>
                <a:gd name="T22" fmla="*/ 60 w 180"/>
                <a:gd name="T23" fmla="*/ 35 h 78"/>
                <a:gd name="T24" fmla="*/ 58 w 180"/>
                <a:gd name="T25" fmla="*/ 34 h 78"/>
                <a:gd name="T26" fmla="*/ 54 w 180"/>
                <a:gd name="T27" fmla="*/ 33 h 78"/>
                <a:gd name="T28" fmla="*/ 51 w 180"/>
                <a:gd name="T29" fmla="*/ 31 h 78"/>
                <a:gd name="T30" fmla="*/ 47 w 180"/>
                <a:gd name="T31" fmla="*/ 30 h 78"/>
                <a:gd name="T32" fmla="*/ 44 w 180"/>
                <a:gd name="T33" fmla="*/ 30 h 78"/>
                <a:gd name="T34" fmla="*/ 41 w 180"/>
                <a:gd name="T35" fmla="*/ 29 h 78"/>
                <a:gd name="T36" fmla="*/ 38 w 180"/>
                <a:gd name="T37" fmla="*/ 29 h 78"/>
                <a:gd name="T38" fmla="*/ 35 w 180"/>
                <a:gd name="T39" fmla="*/ 28 h 78"/>
                <a:gd name="T40" fmla="*/ 32 w 180"/>
                <a:gd name="T41" fmla="*/ 27 h 78"/>
                <a:gd name="T42" fmla="*/ 29 w 180"/>
                <a:gd name="T43" fmla="*/ 26 h 78"/>
                <a:gd name="T44" fmla="*/ 27 w 180"/>
                <a:gd name="T45" fmla="*/ 25 h 78"/>
                <a:gd name="T46" fmla="*/ 24 w 180"/>
                <a:gd name="T47" fmla="*/ 25 h 78"/>
                <a:gd name="T48" fmla="*/ 21 w 180"/>
                <a:gd name="T49" fmla="*/ 25 h 78"/>
                <a:gd name="T50" fmla="*/ 19 w 180"/>
                <a:gd name="T51" fmla="*/ 24 h 78"/>
                <a:gd name="T52" fmla="*/ 17 w 180"/>
                <a:gd name="T53" fmla="*/ 23 h 78"/>
                <a:gd name="T54" fmla="*/ 11 w 180"/>
                <a:gd name="T55" fmla="*/ 21 h 78"/>
                <a:gd name="T56" fmla="*/ 9 w 180"/>
                <a:gd name="T57" fmla="*/ 19 h 78"/>
                <a:gd name="T58" fmla="*/ 6 w 180"/>
                <a:gd name="T59" fmla="*/ 17 h 78"/>
                <a:gd name="T60" fmla="*/ 4 w 180"/>
                <a:gd name="T61" fmla="*/ 16 h 78"/>
                <a:gd name="T62" fmla="*/ 0 w 180"/>
                <a:gd name="T63" fmla="*/ 13 h 78"/>
                <a:gd name="T64" fmla="*/ 0 w 180"/>
                <a:gd name="T65" fmla="*/ 10 h 78"/>
                <a:gd name="T66" fmla="*/ 0 w 180"/>
                <a:gd name="T67" fmla="*/ 6 h 78"/>
                <a:gd name="T68" fmla="*/ 2 w 180"/>
                <a:gd name="T69" fmla="*/ 5 h 78"/>
                <a:gd name="T70" fmla="*/ 37 w 180"/>
                <a:gd name="T71" fmla="*/ 0 h 78"/>
                <a:gd name="T72" fmla="*/ 91 w 180"/>
                <a:gd name="T73" fmla="*/ 39 h 78"/>
                <a:gd name="T74" fmla="*/ 91 w 180"/>
                <a:gd name="T75" fmla="*/ 39 h 7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0"/>
                <a:gd name="T115" fmla="*/ 0 h 78"/>
                <a:gd name="T116" fmla="*/ 180 w 180"/>
                <a:gd name="T117" fmla="*/ 78 h 7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0" h="78">
                  <a:moveTo>
                    <a:pt x="180" y="78"/>
                  </a:moveTo>
                  <a:lnTo>
                    <a:pt x="180" y="78"/>
                  </a:lnTo>
                  <a:lnTo>
                    <a:pt x="176" y="78"/>
                  </a:lnTo>
                  <a:lnTo>
                    <a:pt x="171" y="76"/>
                  </a:lnTo>
                  <a:lnTo>
                    <a:pt x="165" y="76"/>
                  </a:lnTo>
                  <a:lnTo>
                    <a:pt x="155" y="74"/>
                  </a:lnTo>
                  <a:lnTo>
                    <a:pt x="146" y="72"/>
                  </a:lnTo>
                  <a:lnTo>
                    <a:pt x="140" y="72"/>
                  </a:lnTo>
                  <a:lnTo>
                    <a:pt x="136" y="70"/>
                  </a:lnTo>
                  <a:lnTo>
                    <a:pt x="131" y="70"/>
                  </a:lnTo>
                  <a:lnTo>
                    <a:pt x="125" y="70"/>
                  </a:lnTo>
                  <a:lnTo>
                    <a:pt x="119" y="69"/>
                  </a:lnTo>
                  <a:lnTo>
                    <a:pt x="114" y="67"/>
                  </a:lnTo>
                  <a:lnTo>
                    <a:pt x="106" y="65"/>
                  </a:lnTo>
                  <a:lnTo>
                    <a:pt x="100" y="63"/>
                  </a:lnTo>
                  <a:lnTo>
                    <a:pt x="93" y="61"/>
                  </a:lnTo>
                  <a:lnTo>
                    <a:pt x="87" y="61"/>
                  </a:lnTo>
                  <a:lnTo>
                    <a:pt x="81" y="59"/>
                  </a:lnTo>
                  <a:lnTo>
                    <a:pt x="76" y="59"/>
                  </a:lnTo>
                  <a:lnTo>
                    <a:pt x="70" y="57"/>
                  </a:lnTo>
                  <a:lnTo>
                    <a:pt x="64" y="55"/>
                  </a:lnTo>
                  <a:lnTo>
                    <a:pt x="58" y="53"/>
                  </a:lnTo>
                  <a:lnTo>
                    <a:pt x="53" y="51"/>
                  </a:lnTo>
                  <a:lnTo>
                    <a:pt x="47" y="50"/>
                  </a:lnTo>
                  <a:lnTo>
                    <a:pt x="41" y="50"/>
                  </a:lnTo>
                  <a:lnTo>
                    <a:pt x="38" y="48"/>
                  </a:lnTo>
                  <a:lnTo>
                    <a:pt x="34" y="46"/>
                  </a:lnTo>
                  <a:lnTo>
                    <a:pt x="22" y="42"/>
                  </a:lnTo>
                  <a:lnTo>
                    <a:pt x="17" y="38"/>
                  </a:lnTo>
                  <a:lnTo>
                    <a:pt x="11" y="34"/>
                  </a:lnTo>
                  <a:lnTo>
                    <a:pt x="7" y="32"/>
                  </a:lnTo>
                  <a:lnTo>
                    <a:pt x="0" y="27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74" y="0"/>
                  </a:lnTo>
                  <a:lnTo>
                    <a:pt x="180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Freeform 304"/>
            <p:cNvSpPr>
              <a:spLocks/>
            </p:cNvSpPr>
            <p:nvPr/>
          </p:nvSpPr>
          <p:spPr bwMode="auto">
            <a:xfrm>
              <a:off x="3121" y="3473"/>
              <a:ext cx="235" cy="75"/>
            </a:xfrm>
            <a:custGeom>
              <a:avLst/>
              <a:gdLst>
                <a:gd name="T0" fmla="*/ 214 w 472"/>
                <a:gd name="T1" fmla="*/ 9 h 150"/>
                <a:gd name="T2" fmla="*/ 0 w 472"/>
                <a:gd name="T3" fmla="*/ 0 h 150"/>
                <a:gd name="T4" fmla="*/ 235 w 472"/>
                <a:gd name="T5" fmla="*/ 75 h 150"/>
                <a:gd name="T6" fmla="*/ 214 w 472"/>
                <a:gd name="T7" fmla="*/ 9 h 150"/>
                <a:gd name="T8" fmla="*/ 214 w 472"/>
                <a:gd name="T9" fmla="*/ 9 h 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2"/>
                <a:gd name="T16" fmla="*/ 0 h 150"/>
                <a:gd name="T17" fmla="*/ 472 w 472"/>
                <a:gd name="T18" fmla="*/ 150 h 1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2" h="150">
                  <a:moveTo>
                    <a:pt x="430" y="17"/>
                  </a:moveTo>
                  <a:lnTo>
                    <a:pt x="0" y="0"/>
                  </a:lnTo>
                  <a:lnTo>
                    <a:pt x="472" y="150"/>
                  </a:lnTo>
                  <a:lnTo>
                    <a:pt x="43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305"/>
            <p:cNvSpPr>
              <a:spLocks/>
            </p:cNvSpPr>
            <p:nvPr/>
          </p:nvSpPr>
          <p:spPr bwMode="auto">
            <a:xfrm>
              <a:off x="3468" y="3240"/>
              <a:ext cx="18" cy="22"/>
            </a:xfrm>
            <a:custGeom>
              <a:avLst/>
              <a:gdLst>
                <a:gd name="T0" fmla="*/ 18 w 36"/>
                <a:gd name="T1" fmla="*/ 5 h 46"/>
                <a:gd name="T2" fmla="*/ 17 w 36"/>
                <a:gd name="T3" fmla="*/ 4 h 46"/>
                <a:gd name="T4" fmla="*/ 15 w 36"/>
                <a:gd name="T5" fmla="*/ 3 h 46"/>
                <a:gd name="T6" fmla="*/ 13 w 36"/>
                <a:gd name="T7" fmla="*/ 2 h 46"/>
                <a:gd name="T8" fmla="*/ 10 w 36"/>
                <a:gd name="T9" fmla="*/ 1 h 46"/>
                <a:gd name="T10" fmla="*/ 7 w 36"/>
                <a:gd name="T11" fmla="*/ 0 h 46"/>
                <a:gd name="T12" fmla="*/ 5 w 36"/>
                <a:gd name="T13" fmla="*/ 1 h 46"/>
                <a:gd name="T14" fmla="*/ 3 w 36"/>
                <a:gd name="T15" fmla="*/ 2 h 46"/>
                <a:gd name="T16" fmla="*/ 2 w 36"/>
                <a:gd name="T17" fmla="*/ 4 h 46"/>
                <a:gd name="T18" fmla="*/ 1 w 36"/>
                <a:gd name="T19" fmla="*/ 5 h 46"/>
                <a:gd name="T20" fmla="*/ 1 w 36"/>
                <a:gd name="T21" fmla="*/ 8 h 46"/>
                <a:gd name="T22" fmla="*/ 0 w 36"/>
                <a:gd name="T23" fmla="*/ 12 h 46"/>
                <a:gd name="T24" fmla="*/ 1 w 36"/>
                <a:gd name="T25" fmla="*/ 15 h 46"/>
                <a:gd name="T26" fmla="*/ 2 w 36"/>
                <a:gd name="T27" fmla="*/ 18 h 46"/>
                <a:gd name="T28" fmla="*/ 5 w 36"/>
                <a:gd name="T29" fmla="*/ 20 h 46"/>
                <a:gd name="T30" fmla="*/ 7 w 36"/>
                <a:gd name="T31" fmla="*/ 21 h 46"/>
                <a:gd name="T32" fmla="*/ 9 w 36"/>
                <a:gd name="T33" fmla="*/ 21 h 46"/>
                <a:gd name="T34" fmla="*/ 11 w 36"/>
                <a:gd name="T35" fmla="*/ 21 h 46"/>
                <a:gd name="T36" fmla="*/ 12 w 36"/>
                <a:gd name="T37" fmla="*/ 22 h 46"/>
                <a:gd name="T38" fmla="*/ 18 w 36"/>
                <a:gd name="T39" fmla="*/ 5 h 46"/>
                <a:gd name="T40" fmla="*/ 18 w 36"/>
                <a:gd name="T41" fmla="*/ 5 h 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46"/>
                <a:gd name="T65" fmla="*/ 36 w 36"/>
                <a:gd name="T66" fmla="*/ 46 h 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46">
                  <a:moveTo>
                    <a:pt x="36" y="10"/>
                  </a:moveTo>
                  <a:lnTo>
                    <a:pt x="34" y="8"/>
                  </a:lnTo>
                  <a:lnTo>
                    <a:pt x="30" y="6"/>
                  </a:lnTo>
                  <a:lnTo>
                    <a:pt x="26" y="4"/>
                  </a:lnTo>
                  <a:lnTo>
                    <a:pt x="21" y="2"/>
                  </a:lnTo>
                  <a:lnTo>
                    <a:pt x="15" y="0"/>
                  </a:lnTo>
                  <a:lnTo>
                    <a:pt x="9" y="2"/>
                  </a:lnTo>
                  <a:lnTo>
                    <a:pt x="7" y="4"/>
                  </a:lnTo>
                  <a:lnTo>
                    <a:pt x="5" y="8"/>
                  </a:lnTo>
                  <a:lnTo>
                    <a:pt x="2" y="11"/>
                  </a:lnTo>
                  <a:lnTo>
                    <a:pt x="2" y="17"/>
                  </a:lnTo>
                  <a:lnTo>
                    <a:pt x="0" y="25"/>
                  </a:lnTo>
                  <a:lnTo>
                    <a:pt x="2" y="32"/>
                  </a:lnTo>
                  <a:lnTo>
                    <a:pt x="4" y="38"/>
                  </a:lnTo>
                  <a:lnTo>
                    <a:pt x="9" y="42"/>
                  </a:lnTo>
                  <a:lnTo>
                    <a:pt x="15" y="44"/>
                  </a:lnTo>
                  <a:lnTo>
                    <a:pt x="19" y="44"/>
                  </a:lnTo>
                  <a:lnTo>
                    <a:pt x="23" y="44"/>
                  </a:lnTo>
                  <a:lnTo>
                    <a:pt x="24" y="46"/>
                  </a:lnTo>
                  <a:lnTo>
                    <a:pt x="36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" name="Freeform 306"/>
            <p:cNvSpPr>
              <a:spLocks/>
            </p:cNvSpPr>
            <p:nvPr/>
          </p:nvSpPr>
          <p:spPr bwMode="auto">
            <a:xfrm>
              <a:off x="3335" y="3263"/>
              <a:ext cx="125" cy="36"/>
            </a:xfrm>
            <a:custGeom>
              <a:avLst/>
              <a:gdLst>
                <a:gd name="T0" fmla="*/ 125 w 249"/>
                <a:gd name="T1" fmla="*/ 11 h 72"/>
                <a:gd name="T2" fmla="*/ 0 w 249"/>
                <a:gd name="T3" fmla="*/ 0 h 72"/>
                <a:gd name="T4" fmla="*/ 0 w 249"/>
                <a:gd name="T5" fmla="*/ 36 h 72"/>
                <a:gd name="T6" fmla="*/ 12 w 249"/>
                <a:gd name="T7" fmla="*/ 17 h 72"/>
                <a:gd name="T8" fmla="*/ 122 w 249"/>
                <a:gd name="T9" fmla="*/ 24 h 72"/>
                <a:gd name="T10" fmla="*/ 125 w 249"/>
                <a:gd name="T11" fmla="*/ 11 h 72"/>
                <a:gd name="T12" fmla="*/ 125 w 249"/>
                <a:gd name="T13" fmla="*/ 11 h 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9"/>
                <a:gd name="T22" fmla="*/ 0 h 72"/>
                <a:gd name="T23" fmla="*/ 249 w 249"/>
                <a:gd name="T24" fmla="*/ 72 h 7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9" h="72">
                  <a:moveTo>
                    <a:pt x="249" y="22"/>
                  </a:moveTo>
                  <a:lnTo>
                    <a:pt x="0" y="0"/>
                  </a:lnTo>
                  <a:lnTo>
                    <a:pt x="0" y="72"/>
                  </a:lnTo>
                  <a:lnTo>
                    <a:pt x="24" y="34"/>
                  </a:lnTo>
                  <a:lnTo>
                    <a:pt x="243" y="49"/>
                  </a:lnTo>
                  <a:lnTo>
                    <a:pt x="249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" name="Freeform 307"/>
            <p:cNvSpPr>
              <a:spLocks/>
            </p:cNvSpPr>
            <p:nvPr/>
          </p:nvSpPr>
          <p:spPr bwMode="auto">
            <a:xfrm>
              <a:off x="3279" y="3210"/>
              <a:ext cx="43" cy="96"/>
            </a:xfrm>
            <a:custGeom>
              <a:avLst/>
              <a:gdLst>
                <a:gd name="T0" fmla="*/ 40 w 85"/>
                <a:gd name="T1" fmla="*/ 0 h 192"/>
                <a:gd name="T2" fmla="*/ 28 w 85"/>
                <a:gd name="T3" fmla="*/ 6 h 192"/>
                <a:gd name="T4" fmla="*/ 22 w 85"/>
                <a:gd name="T5" fmla="*/ 9 h 192"/>
                <a:gd name="T6" fmla="*/ 18 w 85"/>
                <a:gd name="T7" fmla="*/ 13 h 192"/>
                <a:gd name="T8" fmla="*/ 15 w 85"/>
                <a:gd name="T9" fmla="*/ 16 h 192"/>
                <a:gd name="T10" fmla="*/ 14 w 85"/>
                <a:gd name="T11" fmla="*/ 19 h 192"/>
                <a:gd name="T12" fmla="*/ 12 w 85"/>
                <a:gd name="T13" fmla="*/ 23 h 192"/>
                <a:gd name="T14" fmla="*/ 11 w 85"/>
                <a:gd name="T15" fmla="*/ 26 h 192"/>
                <a:gd name="T16" fmla="*/ 11 w 85"/>
                <a:gd name="T17" fmla="*/ 30 h 192"/>
                <a:gd name="T18" fmla="*/ 11 w 85"/>
                <a:gd name="T19" fmla="*/ 35 h 192"/>
                <a:gd name="T20" fmla="*/ 12 w 85"/>
                <a:gd name="T21" fmla="*/ 38 h 192"/>
                <a:gd name="T22" fmla="*/ 14 w 85"/>
                <a:gd name="T23" fmla="*/ 42 h 192"/>
                <a:gd name="T24" fmla="*/ 16 w 85"/>
                <a:gd name="T25" fmla="*/ 45 h 192"/>
                <a:gd name="T26" fmla="*/ 19 w 85"/>
                <a:gd name="T27" fmla="*/ 48 h 192"/>
                <a:gd name="T28" fmla="*/ 22 w 85"/>
                <a:gd name="T29" fmla="*/ 52 h 192"/>
                <a:gd name="T30" fmla="*/ 25 w 85"/>
                <a:gd name="T31" fmla="*/ 56 h 192"/>
                <a:gd name="T32" fmla="*/ 28 w 85"/>
                <a:gd name="T33" fmla="*/ 59 h 192"/>
                <a:gd name="T34" fmla="*/ 30 w 85"/>
                <a:gd name="T35" fmla="*/ 62 h 192"/>
                <a:gd name="T36" fmla="*/ 34 w 85"/>
                <a:gd name="T37" fmla="*/ 63 h 192"/>
                <a:gd name="T38" fmla="*/ 37 w 85"/>
                <a:gd name="T39" fmla="*/ 66 h 192"/>
                <a:gd name="T40" fmla="*/ 41 w 85"/>
                <a:gd name="T41" fmla="*/ 69 h 192"/>
                <a:gd name="T42" fmla="*/ 43 w 85"/>
                <a:gd name="T43" fmla="*/ 71 h 192"/>
                <a:gd name="T44" fmla="*/ 40 w 85"/>
                <a:gd name="T45" fmla="*/ 96 h 192"/>
                <a:gd name="T46" fmla="*/ 16 w 85"/>
                <a:gd name="T47" fmla="*/ 85 h 192"/>
                <a:gd name="T48" fmla="*/ 15 w 85"/>
                <a:gd name="T49" fmla="*/ 84 h 192"/>
                <a:gd name="T50" fmla="*/ 14 w 85"/>
                <a:gd name="T51" fmla="*/ 83 h 192"/>
                <a:gd name="T52" fmla="*/ 11 w 85"/>
                <a:gd name="T53" fmla="*/ 81 h 192"/>
                <a:gd name="T54" fmla="*/ 10 w 85"/>
                <a:gd name="T55" fmla="*/ 79 h 192"/>
                <a:gd name="T56" fmla="*/ 7 w 85"/>
                <a:gd name="T57" fmla="*/ 75 h 192"/>
                <a:gd name="T58" fmla="*/ 5 w 85"/>
                <a:gd name="T59" fmla="*/ 73 h 192"/>
                <a:gd name="T60" fmla="*/ 2 w 85"/>
                <a:gd name="T61" fmla="*/ 69 h 192"/>
                <a:gd name="T62" fmla="*/ 1 w 85"/>
                <a:gd name="T63" fmla="*/ 65 h 192"/>
                <a:gd name="T64" fmla="*/ 0 w 85"/>
                <a:gd name="T65" fmla="*/ 62 h 192"/>
                <a:gd name="T66" fmla="*/ 0 w 85"/>
                <a:gd name="T67" fmla="*/ 58 h 192"/>
                <a:gd name="T68" fmla="*/ 0 w 85"/>
                <a:gd name="T69" fmla="*/ 53 h 192"/>
                <a:gd name="T70" fmla="*/ 0 w 85"/>
                <a:gd name="T71" fmla="*/ 49 h 192"/>
                <a:gd name="T72" fmla="*/ 0 w 85"/>
                <a:gd name="T73" fmla="*/ 45 h 192"/>
                <a:gd name="T74" fmla="*/ 1 w 85"/>
                <a:gd name="T75" fmla="*/ 40 h 192"/>
                <a:gd name="T76" fmla="*/ 2 w 85"/>
                <a:gd name="T77" fmla="*/ 35 h 192"/>
                <a:gd name="T78" fmla="*/ 3 w 85"/>
                <a:gd name="T79" fmla="*/ 30 h 192"/>
                <a:gd name="T80" fmla="*/ 3 w 85"/>
                <a:gd name="T81" fmla="*/ 25 h 192"/>
                <a:gd name="T82" fmla="*/ 4 w 85"/>
                <a:gd name="T83" fmla="*/ 21 h 192"/>
                <a:gd name="T84" fmla="*/ 5 w 85"/>
                <a:gd name="T85" fmla="*/ 17 h 192"/>
                <a:gd name="T86" fmla="*/ 6 w 85"/>
                <a:gd name="T87" fmla="*/ 13 h 192"/>
                <a:gd name="T88" fmla="*/ 7 w 85"/>
                <a:gd name="T89" fmla="*/ 10 h 192"/>
                <a:gd name="T90" fmla="*/ 8 w 85"/>
                <a:gd name="T91" fmla="*/ 6 h 192"/>
                <a:gd name="T92" fmla="*/ 40 w 85"/>
                <a:gd name="T93" fmla="*/ 0 h 192"/>
                <a:gd name="T94" fmla="*/ 40 w 85"/>
                <a:gd name="T95" fmla="*/ 0 h 1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5"/>
                <a:gd name="T145" fmla="*/ 0 h 192"/>
                <a:gd name="T146" fmla="*/ 85 w 85"/>
                <a:gd name="T147" fmla="*/ 192 h 19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5" h="192">
                  <a:moveTo>
                    <a:pt x="79" y="0"/>
                  </a:moveTo>
                  <a:lnTo>
                    <a:pt x="55" y="12"/>
                  </a:lnTo>
                  <a:lnTo>
                    <a:pt x="43" y="17"/>
                  </a:lnTo>
                  <a:lnTo>
                    <a:pt x="36" y="27"/>
                  </a:lnTo>
                  <a:lnTo>
                    <a:pt x="30" y="32"/>
                  </a:lnTo>
                  <a:lnTo>
                    <a:pt x="28" y="38"/>
                  </a:lnTo>
                  <a:lnTo>
                    <a:pt x="24" y="46"/>
                  </a:lnTo>
                  <a:lnTo>
                    <a:pt x="22" y="53"/>
                  </a:lnTo>
                  <a:lnTo>
                    <a:pt x="21" y="61"/>
                  </a:lnTo>
                  <a:lnTo>
                    <a:pt x="22" y="69"/>
                  </a:lnTo>
                  <a:lnTo>
                    <a:pt x="24" y="76"/>
                  </a:lnTo>
                  <a:lnTo>
                    <a:pt x="28" y="84"/>
                  </a:lnTo>
                  <a:lnTo>
                    <a:pt x="32" y="89"/>
                  </a:lnTo>
                  <a:lnTo>
                    <a:pt x="38" y="97"/>
                  </a:lnTo>
                  <a:lnTo>
                    <a:pt x="43" y="105"/>
                  </a:lnTo>
                  <a:lnTo>
                    <a:pt x="49" y="112"/>
                  </a:lnTo>
                  <a:lnTo>
                    <a:pt x="55" y="118"/>
                  </a:lnTo>
                  <a:lnTo>
                    <a:pt x="60" y="124"/>
                  </a:lnTo>
                  <a:lnTo>
                    <a:pt x="68" y="127"/>
                  </a:lnTo>
                  <a:lnTo>
                    <a:pt x="74" y="131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79" y="192"/>
                  </a:lnTo>
                  <a:lnTo>
                    <a:pt x="32" y="169"/>
                  </a:lnTo>
                  <a:lnTo>
                    <a:pt x="30" y="167"/>
                  </a:lnTo>
                  <a:lnTo>
                    <a:pt x="28" y="166"/>
                  </a:lnTo>
                  <a:lnTo>
                    <a:pt x="22" y="162"/>
                  </a:lnTo>
                  <a:lnTo>
                    <a:pt x="19" y="158"/>
                  </a:lnTo>
                  <a:lnTo>
                    <a:pt x="13" y="150"/>
                  </a:lnTo>
                  <a:lnTo>
                    <a:pt x="9" y="145"/>
                  </a:lnTo>
                  <a:lnTo>
                    <a:pt x="3" y="137"/>
                  </a:lnTo>
                  <a:lnTo>
                    <a:pt x="1" y="129"/>
                  </a:lnTo>
                  <a:lnTo>
                    <a:pt x="0" y="124"/>
                  </a:lnTo>
                  <a:lnTo>
                    <a:pt x="0" y="116"/>
                  </a:lnTo>
                  <a:lnTo>
                    <a:pt x="0" y="107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1" y="80"/>
                  </a:lnTo>
                  <a:lnTo>
                    <a:pt x="3" y="70"/>
                  </a:lnTo>
                  <a:lnTo>
                    <a:pt x="5" y="61"/>
                  </a:lnTo>
                  <a:lnTo>
                    <a:pt x="5" y="51"/>
                  </a:lnTo>
                  <a:lnTo>
                    <a:pt x="7" y="42"/>
                  </a:lnTo>
                  <a:lnTo>
                    <a:pt x="9" y="34"/>
                  </a:lnTo>
                  <a:lnTo>
                    <a:pt x="11" y="27"/>
                  </a:lnTo>
                  <a:lnTo>
                    <a:pt x="13" y="19"/>
                  </a:lnTo>
                  <a:lnTo>
                    <a:pt x="15" y="1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Freeform 308"/>
            <p:cNvSpPr>
              <a:spLocks/>
            </p:cNvSpPr>
            <p:nvPr/>
          </p:nvSpPr>
          <p:spPr bwMode="auto">
            <a:xfrm>
              <a:off x="3362" y="3328"/>
              <a:ext cx="58" cy="34"/>
            </a:xfrm>
            <a:custGeom>
              <a:avLst/>
              <a:gdLst>
                <a:gd name="T0" fmla="*/ 0 w 116"/>
                <a:gd name="T1" fmla="*/ 0 h 68"/>
                <a:gd name="T2" fmla="*/ 0 w 116"/>
                <a:gd name="T3" fmla="*/ 22 h 68"/>
                <a:gd name="T4" fmla="*/ 54 w 116"/>
                <a:gd name="T5" fmla="*/ 34 h 68"/>
                <a:gd name="T6" fmla="*/ 58 w 116"/>
                <a:gd name="T7" fmla="*/ 1 h 68"/>
                <a:gd name="T8" fmla="*/ 0 w 116"/>
                <a:gd name="T9" fmla="*/ 0 h 68"/>
                <a:gd name="T10" fmla="*/ 0 w 116"/>
                <a:gd name="T11" fmla="*/ 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6"/>
                <a:gd name="T19" fmla="*/ 0 h 68"/>
                <a:gd name="T20" fmla="*/ 116 w 116"/>
                <a:gd name="T21" fmla="*/ 68 h 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6" h="68">
                  <a:moveTo>
                    <a:pt x="0" y="0"/>
                  </a:moveTo>
                  <a:lnTo>
                    <a:pt x="0" y="45"/>
                  </a:lnTo>
                  <a:lnTo>
                    <a:pt x="108" y="68"/>
                  </a:lnTo>
                  <a:lnTo>
                    <a:pt x="11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" name="Freeform 309"/>
            <p:cNvSpPr>
              <a:spLocks/>
            </p:cNvSpPr>
            <p:nvPr/>
          </p:nvSpPr>
          <p:spPr bwMode="auto">
            <a:xfrm>
              <a:off x="3301" y="3452"/>
              <a:ext cx="322" cy="225"/>
            </a:xfrm>
            <a:custGeom>
              <a:avLst/>
              <a:gdLst>
                <a:gd name="T0" fmla="*/ 1 w 645"/>
                <a:gd name="T1" fmla="*/ 0 h 448"/>
                <a:gd name="T2" fmla="*/ 5 w 645"/>
                <a:gd name="T3" fmla="*/ 3 h 448"/>
                <a:gd name="T4" fmla="*/ 10 w 645"/>
                <a:gd name="T5" fmla="*/ 6 h 448"/>
                <a:gd name="T6" fmla="*/ 17 w 645"/>
                <a:gd name="T7" fmla="*/ 10 h 448"/>
                <a:gd name="T8" fmla="*/ 24 w 645"/>
                <a:gd name="T9" fmla="*/ 14 h 448"/>
                <a:gd name="T10" fmla="*/ 32 w 645"/>
                <a:gd name="T11" fmla="*/ 19 h 448"/>
                <a:gd name="T12" fmla="*/ 41 w 645"/>
                <a:gd name="T13" fmla="*/ 26 h 448"/>
                <a:gd name="T14" fmla="*/ 51 w 645"/>
                <a:gd name="T15" fmla="*/ 32 h 448"/>
                <a:gd name="T16" fmla="*/ 62 w 645"/>
                <a:gd name="T17" fmla="*/ 39 h 448"/>
                <a:gd name="T18" fmla="*/ 73 w 645"/>
                <a:gd name="T19" fmla="*/ 46 h 448"/>
                <a:gd name="T20" fmla="*/ 84 w 645"/>
                <a:gd name="T21" fmla="*/ 53 h 448"/>
                <a:gd name="T22" fmla="*/ 97 w 645"/>
                <a:gd name="T23" fmla="*/ 62 h 448"/>
                <a:gd name="T24" fmla="*/ 109 w 645"/>
                <a:gd name="T25" fmla="*/ 70 h 448"/>
                <a:gd name="T26" fmla="*/ 122 w 645"/>
                <a:gd name="T27" fmla="*/ 78 h 448"/>
                <a:gd name="T28" fmla="*/ 135 w 645"/>
                <a:gd name="T29" fmla="*/ 87 h 448"/>
                <a:gd name="T30" fmla="*/ 147 w 645"/>
                <a:gd name="T31" fmla="*/ 95 h 448"/>
                <a:gd name="T32" fmla="*/ 160 w 645"/>
                <a:gd name="T33" fmla="*/ 104 h 448"/>
                <a:gd name="T34" fmla="*/ 172 w 645"/>
                <a:gd name="T35" fmla="*/ 111 h 448"/>
                <a:gd name="T36" fmla="*/ 184 w 645"/>
                <a:gd name="T37" fmla="*/ 120 h 448"/>
                <a:gd name="T38" fmla="*/ 196 w 645"/>
                <a:gd name="T39" fmla="*/ 128 h 448"/>
                <a:gd name="T40" fmla="*/ 208 w 645"/>
                <a:gd name="T41" fmla="*/ 136 h 448"/>
                <a:gd name="T42" fmla="*/ 218 w 645"/>
                <a:gd name="T43" fmla="*/ 143 h 448"/>
                <a:gd name="T44" fmla="*/ 229 w 645"/>
                <a:gd name="T45" fmla="*/ 150 h 448"/>
                <a:gd name="T46" fmla="*/ 238 w 645"/>
                <a:gd name="T47" fmla="*/ 156 h 448"/>
                <a:gd name="T48" fmla="*/ 247 w 645"/>
                <a:gd name="T49" fmla="*/ 161 h 448"/>
                <a:gd name="T50" fmla="*/ 255 w 645"/>
                <a:gd name="T51" fmla="*/ 167 h 448"/>
                <a:gd name="T52" fmla="*/ 261 w 645"/>
                <a:gd name="T53" fmla="*/ 172 h 448"/>
                <a:gd name="T54" fmla="*/ 267 w 645"/>
                <a:gd name="T55" fmla="*/ 175 h 448"/>
                <a:gd name="T56" fmla="*/ 271 w 645"/>
                <a:gd name="T57" fmla="*/ 178 h 448"/>
                <a:gd name="T58" fmla="*/ 275 w 645"/>
                <a:gd name="T59" fmla="*/ 181 h 448"/>
                <a:gd name="T60" fmla="*/ 322 w 645"/>
                <a:gd name="T61" fmla="*/ 225 h 448"/>
                <a:gd name="T62" fmla="*/ 0 w 645"/>
                <a:gd name="T63" fmla="*/ 0 h 4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5"/>
                <a:gd name="T97" fmla="*/ 0 h 448"/>
                <a:gd name="T98" fmla="*/ 645 w 645"/>
                <a:gd name="T99" fmla="*/ 448 h 4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5" h="448">
                  <a:moveTo>
                    <a:pt x="0" y="0"/>
                  </a:moveTo>
                  <a:lnTo>
                    <a:pt x="2" y="0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6" y="9"/>
                  </a:lnTo>
                  <a:lnTo>
                    <a:pt x="21" y="11"/>
                  </a:lnTo>
                  <a:lnTo>
                    <a:pt x="29" y="17"/>
                  </a:lnTo>
                  <a:lnTo>
                    <a:pt x="35" y="19"/>
                  </a:lnTo>
                  <a:lnTo>
                    <a:pt x="40" y="24"/>
                  </a:lnTo>
                  <a:lnTo>
                    <a:pt x="48" y="28"/>
                  </a:lnTo>
                  <a:lnTo>
                    <a:pt x="55" y="34"/>
                  </a:lnTo>
                  <a:lnTo>
                    <a:pt x="65" y="38"/>
                  </a:lnTo>
                  <a:lnTo>
                    <a:pt x="73" y="43"/>
                  </a:lnTo>
                  <a:lnTo>
                    <a:pt x="82" y="51"/>
                  </a:lnTo>
                  <a:lnTo>
                    <a:pt x="93" y="59"/>
                  </a:lnTo>
                  <a:lnTo>
                    <a:pt x="103" y="64"/>
                  </a:lnTo>
                  <a:lnTo>
                    <a:pt x="112" y="70"/>
                  </a:lnTo>
                  <a:lnTo>
                    <a:pt x="124" y="78"/>
                  </a:lnTo>
                  <a:lnTo>
                    <a:pt x="135" y="85"/>
                  </a:lnTo>
                  <a:lnTo>
                    <a:pt x="147" y="91"/>
                  </a:lnTo>
                  <a:lnTo>
                    <a:pt x="158" y="99"/>
                  </a:lnTo>
                  <a:lnTo>
                    <a:pt x="169" y="106"/>
                  </a:lnTo>
                  <a:lnTo>
                    <a:pt x="183" y="116"/>
                  </a:lnTo>
                  <a:lnTo>
                    <a:pt x="194" y="123"/>
                  </a:lnTo>
                  <a:lnTo>
                    <a:pt x="206" y="131"/>
                  </a:lnTo>
                  <a:lnTo>
                    <a:pt x="219" y="139"/>
                  </a:lnTo>
                  <a:lnTo>
                    <a:pt x="230" y="148"/>
                  </a:lnTo>
                  <a:lnTo>
                    <a:pt x="244" y="156"/>
                  </a:lnTo>
                  <a:lnTo>
                    <a:pt x="257" y="165"/>
                  </a:lnTo>
                  <a:lnTo>
                    <a:pt x="270" y="173"/>
                  </a:lnTo>
                  <a:lnTo>
                    <a:pt x="283" y="182"/>
                  </a:lnTo>
                  <a:lnTo>
                    <a:pt x="295" y="190"/>
                  </a:lnTo>
                  <a:lnTo>
                    <a:pt x="308" y="199"/>
                  </a:lnTo>
                  <a:lnTo>
                    <a:pt x="320" y="207"/>
                  </a:lnTo>
                  <a:lnTo>
                    <a:pt x="333" y="215"/>
                  </a:lnTo>
                  <a:lnTo>
                    <a:pt x="344" y="222"/>
                  </a:lnTo>
                  <a:lnTo>
                    <a:pt x="358" y="232"/>
                  </a:lnTo>
                  <a:lnTo>
                    <a:pt x="369" y="239"/>
                  </a:lnTo>
                  <a:lnTo>
                    <a:pt x="382" y="247"/>
                  </a:lnTo>
                  <a:lnTo>
                    <a:pt x="392" y="254"/>
                  </a:lnTo>
                  <a:lnTo>
                    <a:pt x="403" y="262"/>
                  </a:lnTo>
                  <a:lnTo>
                    <a:pt x="417" y="270"/>
                  </a:lnTo>
                  <a:lnTo>
                    <a:pt x="428" y="277"/>
                  </a:lnTo>
                  <a:lnTo>
                    <a:pt x="437" y="285"/>
                  </a:lnTo>
                  <a:lnTo>
                    <a:pt x="449" y="291"/>
                  </a:lnTo>
                  <a:lnTo>
                    <a:pt x="458" y="298"/>
                  </a:lnTo>
                  <a:lnTo>
                    <a:pt x="468" y="306"/>
                  </a:lnTo>
                  <a:lnTo>
                    <a:pt x="477" y="310"/>
                  </a:lnTo>
                  <a:lnTo>
                    <a:pt x="485" y="315"/>
                  </a:lnTo>
                  <a:lnTo>
                    <a:pt x="494" y="321"/>
                  </a:lnTo>
                  <a:lnTo>
                    <a:pt x="502" y="329"/>
                  </a:lnTo>
                  <a:lnTo>
                    <a:pt x="510" y="332"/>
                  </a:lnTo>
                  <a:lnTo>
                    <a:pt x="517" y="338"/>
                  </a:lnTo>
                  <a:lnTo>
                    <a:pt x="523" y="342"/>
                  </a:lnTo>
                  <a:lnTo>
                    <a:pt x="529" y="346"/>
                  </a:lnTo>
                  <a:lnTo>
                    <a:pt x="534" y="349"/>
                  </a:lnTo>
                  <a:lnTo>
                    <a:pt x="538" y="351"/>
                  </a:lnTo>
                  <a:lnTo>
                    <a:pt x="542" y="355"/>
                  </a:lnTo>
                  <a:lnTo>
                    <a:pt x="546" y="357"/>
                  </a:lnTo>
                  <a:lnTo>
                    <a:pt x="551" y="361"/>
                  </a:lnTo>
                  <a:lnTo>
                    <a:pt x="553" y="363"/>
                  </a:lnTo>
                  <a:lnTo>
                    <a:pt x="645" y="448"/>
                  </a:lnTo>
                  <a:lnTo>
                    <a:pt x="36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" name="Freeform 310"/>
            <p:cNvSpPr>
              <a:spLocks/>
            </p:cNvSpPr>
            <p:nvPr/>
          </p:nvSpPr>
          <p:spPr bwMode="auto">
            <a:xfrm>
              <a:off x="3445" y="3523"/>
              <a:ext cx="276" cy="160"/>
            </a:xfrm>
            <a:custGeom>
              <a:avLst/>
              <a:gdLst>
                <a:gd name="T0" fmla="*/ 0 w 553"/>
                <a:gd name="T1" fmla="*/ 0 h 322"/>
                <a:gd name="T2" fmla="*/ 276 w 553"/>
                <a:gd name="T3" fmla="*/ 160 h 322"/>
                <a:gd name="T4" fmla="*/ 236 w 553"/>
                <a:gd name="T5" fmla="*/ 157 h 322"/>
                <a:gd name="T6" fmla="*/ 9 w 553"/>
                <a:gd name="T7" fmla="*/ 17 h 322"/>
                <a:gd name="T8" fmla="*/ 0 w 553"/>
                <a:gd name="T9" fmla="*/ 0 h 322"/>
                <a:gd name="T10" fmla="*/ 0 w 553"/>
                <a:gd name="T11" fmla="*/ 0 h 3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53"/>
                <a:gd name="T19" fmla="*/ 0 h 322"/>
                <a:gd name="T20" fmla="*/ 553 w 553"/>
                <a:gd name="T21" fmla="*/ 322 h 3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53" h="322">
                  <a:moveTo>
                    <a:pt x="0" y="0"/>
                  </a:moveTo>
                  <a:lnTo>
                    <a:pt x="553" y="322"/>
                  </a:lnTo>
                  <a:lnTo>
                    <a:pt x="472" y="316"/>
                  </a:lnTo>
                  <a:lnTo>
                    <a:pt x="1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8" name="Freeform 311"/>
            <p:cNvSpPr>
              <a:spLocks/>
            </p:cNvSpPr>
            <p:nvPr/>
          </p:nvSpPr>
          <p:spPr bwMode="auto">
            <a:xfrm>
              <a:off x="3593" y="3590"/>
              <a:ext cx="210" cy="99"/>
            </a:xfrm>
            <a:custGeom>
              <a:avLst/>
              <a:gdLst>
                <a:gd name="T0" fmla="*/ 0 w 420"/>
                <a:gd name="T1" fmla="*/ 0 h 198"/>
                <a:gd name="T2" fmla="*/ 178 w 420"/>
                <a:gd name="T3" fmla="*/ 99 h 198"/>
                <a:gd name="T4" fmla="*/ 210 w 420"/>
                <a:gd name="T5" fmla="*/ 88 h 198"/>
                <a:gd name="T6" fmla="*/ 0 w 420"/>
                <a:gd name="T7" fmla="*/ 0 h 198"/>
                <a:gd name="T8" fmla="*/ 0 w 420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0"/>
                <a:gd name="T16" fmla="*/ 0 h 198"/>
                <a:gd name="T17" fmla="*/ 420 w 420"/>
                <a:gd name="T18" fmla="*/ 198 h 1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0" h="198">
                  <a:moveTo>
                    <a:pt x="0" y="0"/>
                  </a:moveTo>
                  <a:lnTo>
                    <a:pt x="355" y="198"/>
                  </a:lnTo>
                  <a:lnTo>
                    <a:pt x="42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9" name="Freeform 312"/>
            <p:cNvSpPr>
              <a:spLocks/>
            </p:cNvSpPr>
            <p:nvPr/>
          </p:nvSpPr>
          <p:spPr bwMode="auto">
            <a:xfrm>
              <a:off x="3689" y="3501"/>
              <a:ext cx="499" cy="119"/>
            </a:xfrm>
            <a:custGeom>
              <a:avLst/>
              <a:gdLst>
                <a:gd name="T0" fmla="*/ 0 w 997"/>
                <a:gd name="T1" fmla="*/ 0 h 237"/>
                <a:gd name="T2" fmla="*/ 465 w 997"/>
                <a:gd name="T3" fmla="*/ 100 h 237"/>
                <a:gd name="T4" fmla="*/ 499 w 997"/>
                <a:gd name="T5" fmla="*/ 119 h 237"/>
                <a:gd name="T6" fmla="*/ 31 w 997"/>
                <a:gd name="T7" fmla="*/ 22 h 237"/>
                <a:gd name="T8" fmla="*/ 0 w 997"/>
                <a:gd name="T9" fmla="*/ 0 h 237"/>
                <a:gd name="T10" fmla="*/ 0 w 997"/>
                <a:gd name="T11" fmla="*/ 0 h 2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237"/>
                <a:gd name="T20" fmla="*/ 997 w 997"/>
                <a:gd name="T21" fmla="*/ 237 h 2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237">
                  <a:moveTo>
                    <a:pt x="0" y="0"/>
                  </a:moveTo>
                  <a:lnTo>
                    <a:pt x="929" y="199"/>
                  </a:lnTo>
                  <a:lnTo>
                    <a:pt x="997" y="237"/>
                  </a:lnTo>
                  <a:lnTo>
                    <a:pt x="61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0" name="Freeform 313"/>
            <p:cNvSpPr>
              <a:spLocks/>
            </p:cNvSpPr>
            <p:nvPr/>
          </p:nvSpPr>
          <p:spPr bwMode="auto">
            <a:xfrm>
              <a:off x="3352" y="3025"/>
              <a:ext cx="90" cy="36"/>
            </a:xfrm>
            <a:custGeom>
              <a:avLst/>
              <a:gdLst>
                <a:gd name="T0" fmla="*/ 60 w 181"/>
                <a:gd name="T1" fmla="*/ 27 h 72"/>
                <a:gd name="T2" fmla="*/ 0 w 181"/>
                <a:gd name="T3" fmla="*/ 36 h 72"/>
                <a:gd name="T4" fmla="*/ 53 w 181"/>
                <a:gd name="T5" fmla="*/ 17 h 72"/>
                <a:gd name="T6" fmla="*/ 90 w 181"/>
                <a:gd name="T7" fmla="*/ 0 h 72"/>
                <a:gd name="T8" fmla="*/ 83 w 181"/>
                <a:gd name="T9" fmla="*/ 24 h 72"/>
                <a:gd name="T10" fmla="*/ 60 w 181"/>
                <a:gd name="T11" fmla="*/ 27 h 72"/>
                <a:gd name="T12" fmla="*/ 60 w 181"/>
                <a:gd name="T13" fmla="*/ 27 h 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72"/>
                <a:gd name="T23" fmla="*/ 181 w 181"/>
                <a:gd name="T24" fmla="*/ 72 h 7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72">
                  <a:moveTo>
                    <a:pt x="120" y="55"/>
                  </a:moveTo>
                  <a:lnTo>
                    <a:pt x="0" y="72"/>
                  </a:lnTo>
                  <a:lnTo>
                    <a:pt x="106" y="34"/>
                  </a:lnTo>
                  <a:lnTo>
                    <a:pt x="181" y="0"/>
                  </a:lnTo>
                  <a:lnTo>
                    <a:pt x="167" y="49"/>
                  </a:lnTo>
                  <a:lnTo>
                    <a:pt x="120" y="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1" name="Freeform 314"/>
            <p:cNvSpPr>
              <a:spLocks/>
            </p:cNvSpPr>
            <p:nvPr/>
          </p:nvSpPr>
          <p:spPr bwMode="auto">
            <a:xfrm>
              <a:off x="4306" y="2951"/>
              <a:ext cx="85" cy="209"/>
            </a:xfrm>
            <a:custGeom>
              <a:avLst/>
              <a:gdLst>
                <a:gd name="T0" fmla="*/ 67 w 171"/>
                <a:gd name="T1" fmla="*/ 5 h 418"/>
                <a:gd name="T2" fmla="*/ 67 w 171"/>
                <a:gd name="T3" fmla="*/ 13 h 418"/>
                <a:gd name="T4" fmla="*/ 66 w 171"/>
                <a:gd name="T5" fmla="*/ 22 h 418"/>
                <a:gd name="T6" fmla="*/ 63 w 171"/>
                <a:gd name="T7" fmla="*/ 33 h 418"/>
                <a:gd name="T8" fmla="*/ 55 w 171"/>
                <a:gd name="T9" fmla="*/ 41 h 418"/>
                <a:gd name="T10" fmla="*/ 43 w 171"/>
                <a:gd name="T11" fmla="*/ 48 h 418"/>
                <a:gd name="T12" fmla="*/ 29 w 171"/>
                <a:gd name="T13" fmla="*/ 54 h 418"/>
                <a:gd name="T14" fmla="*/ 16 w 171"/>
                <a:gd name="T15" fmla="*/ 60 h 418"/>
                <a:gd name="T16" fmla="*/ 5 w 171"/>
                <a:gd name="T17" fmla="*/ 65 h 418"/>
                <a:gd name="T18" fmla="*/ 0 w 171"/>
                <a:gd name="T19" fmla="*/ 68 h 418"/>
                <a:gd name="T20" fmla="*/ 2 w 171"/>
                <a:gd name="T21" fmla="*/ 68 h 418"/>
                <a:gd name="T22" fmla="*/ 10 w 171"/>
                <a:gd name="T23" fmla="*/ 68 h 418"/>
                <a:gd name="T24" fmla="*/ 24 w 171"/>
                <a:gd name="T25" fmla="*/ 69 h 418"/>
                <a:gd name="T26" fmla="*/ 37 w 171"/>
                <a:gd name="T27" fmla="*/ 71 h 418"/>
                <a:gd name="T28" fmla="*/ 46 w 171"/>
                <a:gd name="T29" fmla="*/ 75 h 418"/>
                <a:gd name="T30" fmla="*/ 48 w 171"/>
                <a:gd name="T31" fmla="*/ 82 h 418"/>
                <a:gd name="T32" fmla="*/ 48 w 171"/>
                <a:gd name="T33" fmla="*/ 93 h 418"/>
                <a:gd name="T34" fmla="*/ 47 w 171"/>
                <a:gd name="T35" fmla="*/ 104 h 418"/>
                <a:gd name="T36" fmla="*/ 47 w 171"/>
                <a:gd name="T37" fmla="*/ 111 h 418"/>
                <a:gd name="T38" fmla="*/ 45 w 171"/>
                <a:gd name="T39" fmla="*/ 119 h 418"/>
                <a:gd name="T40" fmla="*/ 44 w 171"/>
                <a:gd name="T41" fmla="*/ 127 h 418"/>
                <a:gd name="T42" fmla="*/ 43 w 171"/>
                <a:gd name="T43" fmla="*/ 136 h 418"/>
                <a:gd name="T44" fmla="*/ 41 w 171"/>
                <a:gd name="T45" fmla="*/ 145 h 418"/>
                <a:gd name="T46" fmla="*/ 38 w 171"/>
                <a:gd name="T47" fmla="*/ 153 h 418"/>
                <a:gd name="T48" fmla="*/ 31 w 171"/>
                <a:gd name="T49" fmla="*/ 166 h 418"/>
                <a:gd name="T50" fmla="*/ 23 w 171"/>
                <a:gd name="T51" fmla="*/ 180 h 418"/>
                <a:gd name="T52" fmla="*/ 14 w 171"/>
                <a:gd name="T53" fmla="*/ 193 h 418"/>
                <a:gd name="T54" fmla="*/ 2 w 171"/>
                <a:gd name="T55" fmla="*/ 209 h 418"/>
                <a:gd name="T56" fmla="*/ 20 w 171"/>
                <a:gd name="T57" fmla="*/ 193 h 418"/>
                <a:gd name="T58" fmla="*/ 30 w 171"/>
                <a:gd name="T59" fmla="*/ 183 h 418"/>
                <a:gd name="T60" fmla="*/ 38 w 171"/>
                <a:gd name="T61" fmla="*/ 174 h 418"/>
                <a:gd name="T62" fmla="*/ 45 w 171"/>
                <a:gd name="T63" fmla="*/ 164 h 418"/>
                <a:gd name="T64" fmla="*/ 52 w 171"/>
                <a:gd name="T65" fmla="*/ 152 h 418"/>
                <a:gd name="T66" fmla="*/ 59 w 171"/>
                <a:gd name="T67" fmla="*/ 140 h 418"/>
                <a:gd name="T68" fmla="*/ 63 w 171"/>
                <a:gd name="T69" fmla="*/ 125 h 418"/>
                <a:gd name="T70" fmla="*/ 67 w 171"/>
                <a:gd name="T71" fmla="*/ 110 h 418"/>
                <a:gd name="T72" fmla="*/ 71 w 171"/>
                <a:gd name="T73" fmla="*/ 95 h 418"/>
                <a:gd name="T74" fmla="*/ 74 w 171"/>
                <a:gd name="T75" fmla="*/ 80 h 418"/>
                <a:gd name="T76" fmla="*/ 77 w 171"/>
                <a:gd name="T77" fmla="*/ 66 h 418"/>
                <a:gd name="T78" fmla="*/ 80 w 171"/>
                <a:gd name="T79" fmla="*/ 52 h 418"/>
                <a:gd name="T80" fmla="*/ 81 w 171"/>
                <a:gd name="T81" fmla="*/ 40 h 418"/>
                <a:gd name="T82" fmla="*/ 82 w 171"/>
                <a:gd name="T83" fmla="*/ 29 h 418"/>
                <a:gd name="T84" fmla="*/ 84 w 171"/>
                <a:gd name="T85" fmla="*/ 19 h 418"/>
                <a:gd name="T86" fmla="*/ 85 w 171"/>
                <a:gd name="T87" fmla="*/ 13 h 4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1"/>
                <a:gd name="T133" fmla="*/ 0 h 418"/>
                <a:gd name="T134" fmla="*/ 171 w 171"/>
                <a:gd name="T135" fmla="*/ 418 h 4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1" h="418">
                  <a:moveTo>
                    <a:pt x="135" y="0"/>
                  </a:moveTo>
                  <a:lnTo>
                    <a:pt x="135" y="2"/>
                  </a:lnTo>
                  <a:lnTo>
                    <a:pt x="135" y="10"/>
                  </a:lnTo>
                  <a:lnTo>
                    <a:pt x="135" y="14"/>
                  </a:lnTo>
                  <a:lnTo>
                    <a:pt x="135" y="19"/>
                  </a:lnTo>
                  <a:lnTo>
                    <a:pt x="135" y="25"/>
                  </a:lnTo>
                  <a:lnTo>
                    <a:pt x="137" y="31"/>
                  </a:lnTo>
                  <a:lnTo>
                    <a:pt x="135" y="36"/>
                  </a:lnTo>
                  <a:lnTo>
                    <a:pt x="133" y="44"/>
                  </a:lnTo>
                  <a:lnTo>
                    <a:pt x="131" y="50"/>
                  </a:lnTo>
                  <a:lnTo>
                    <a:pt x="129" y="57"/>
                  </a:lnTo>
                  <a:lnTo>
                    <a:pt x="126" y="65"/>
                  </a:lnTo>
                  <a:lnTo>
                    <a:pt x="122" y="71"/>
                  </a:lnTo>
                  <a:lnTo>
                    <a:pt x="116" y="76"/>
                  </a:lnTo>
                  <a:lnTo>
                    <a:pt x="110" y="82"/>
                  </a:lnTo>
                  <a:lnTo>
                    <a:pt x="103" y="86"/>
                  </a:lnTo>
                  <a:lnTo>
                    <a:pt x="95" y="92"/>
                  </a:lnTo>
                  <a:lnTo>
                    <a:pt x="86" y="95"/>
                  </a:lnTo>
                  <a:lnTo>
                    <a:pt x="78" y="101"/>
                  </a:lnTo>
                  <a:lnTo>
                    <a:pt x="69" y="105"/>
                  </a:lnTo>
                  <a:lnTo>
                    <a:pt x="59" y="109"/>
                  </a:lnTo>
                  <a:lnTo>
                    <a:pt x="49" y="112"/>
                  </a:lnTo>
                  <a:lnTo>
                    <a:pt x="42" y="118"/>
                  </a:lnTo>
                  <a:lnTo>
                    <a:pt x="32" y="120"/>
                  </a:lnTo>
                  <a:lnTo>
                    <a:pt x="25" y="124"/>
                  </a:lnTo>
                  <a:lnTo>
                    <a:pt x="17" y="126"/>
                  </a:lnTo>
                  <a:lnTo>
                    <a:pt x="11" y="130"/>
                  </a:lnTo>
                  <a:lnTo>
                    <a:pt x="6" y="131"/>
                  </a:lnTo>
                  <a:lnTo>
                    <a:pt x="2" y="133"/>
                  </a:lnTo>
                  <a:lnTo>
                    <a:pt x="0" y="135"/>
                  </a:lnTo>
                  <a:lnTo>
                    <a:pt x="4" y="135"/>
                  </a:lnTo>
                  <a:lnTo>
                    <a:pt x="8" y="135"/>
                  </a:lnTo>
                  <a:lnTo>
                    <a:pt x="13" y="135"/>
                  </a:lnTo>
                  <a:lnTo>
                    <a:pt x="21" y="135"/>
                  </a:lnTo>
                  <a:lnTo>
                    <a:pt x="29" y="135"/>
                  </a:lnTo>
                  <a:lnTo>
                    <a:pt x="38" y="135"/>
                  </a:lnTo>
                  <a:lnTo>
                    <a:pt x="49" y="137"/>
                  </a:lnTo>
                  <a:lnTo>
                    <a:pt x="57" y="137"/>
                  </a:lnTo>
                  <a:lnTo>
                    <a:pt x="67" y="139"/>
                  </a:lnTo>
                  <a:lnTo>
                    <a:pt x="74" y="141"/>
                  </a:lnTo>
                  <a:lnTo>
                    <a:pt x="82" y="145"/>
                  </a:lnTo>
                  <a:lnTo>
                    <a:pt x="88" y="147"/>
                  </a:lnTo>
                  <a:lnTo>
                    <a:pt x="93" y="150"/>
                  </a:lnTo>
                  <a:lnTo>
                    <a:pt x="95" y="152"/>
                  </a:lnTo>
                  <a:lnTo>
                    <a:pt x="97" y="158"/>
                  </a:lnTo>
                  <a:lnTo>
                    <a:pt x="97" y="164"/>
                  </a:lnTo>
                  <a:lnTo>
                    <a:pt x="97" y="169"/>
                  </a:lnTo>
                  <a:lnTo>
                    <a:pt x="97" y="175"/>
                  </a:lnTo>
                  <a:lnTo>
                    <a:pt x="97" y="185"/>
                  </a:lnTo>
                  <a:lnTo>
                    <a:pt x="95" y="192"/>
                  </a:lnTo>
                  <a:lnTo>
                    <a:pt x="95" y="202"/>
                  </a:lnTo>
                  <a:lnTo>
                    <a:pt x="95" y="207"/>
                  </a:lnTo>
                  <a:lnTo>
                    <a:pt x="95" y="211"/>
                  </a:lnTo>
                  <a:lnTo>
                    <a:pt x="95" y="217"/>
                  </a:lnTo>
                  <a:lnTo>
                    <a:pt x="95" y="223"/>
                  </a:lnTo>
                  <a:lnTo>
                    <a:pt x="93" y="228"/>
                  </a:lnTo>
                  <a:lnTo>
                    <a:pt x="93" y="232"/>
                  </a:lnTo>
                  <a:lnTo>
                    <a:pt x="91" y="238"/>
                  </a:lnTo>
                  <a:lnTo>
                    <a:pt x="91" y="244"/>
                  </a:lnTo>
                  <a:lnTo>
                    <a:pt x="91" y="249"/>
                  </a:lnTo>
                  <a:lnTo>
                    <a:pt x="89" y="255"/>
                  </a:lnTo>
                  <a:lnTo>
                    <a:pt x="89" y="261"/>
                  </a:lnTo>
                  <a:lnTo>
                    <a:pt x="88" y="266"/>
                  </a:lnTo>
                  <a:lnTo>
                    <a:pt x="86" y="272"/>
                  </a:lnTo>
                  <a:lnTo>
                    <a:pt x="86" y="278"/>
                  </a:lnTo>
                  <a:lnTo>
                    <a:pt x="84" y="284"/>
                  </a:lnTo>
                  <a:lnTo>
                    <a:pt x="82" y="289"/>
                  </a:lnTo>
                  <a:lnTo>
                    <a:pt x="80" y="295"/>
                  </a:lnTo>
                  <a:lnTo>
                    <a:pt x="78" y="301"/>
                  </a:lnTo>
                  <a:lnTo>
                    <a:pt x="76" y="306"/>
                  </a:lnTo>
                  <a:lnTo>
                    <a:pt x="74" y="312"/>
                  </a:lnTo>
                  <a:lnTo>
                    <a:pt x="69" y="322"/>
                  </a:lnTo>
                  <a:lnTo>
                    <a:pt x="63" y="331"/>
                  </a:lnTo>
                  <a:lnTo>
                    <a:pt x="57" y="341"/>
                  </a:lnTo>
                  <a:lnTo>
                    <a:pt x="51" y="352"/>
                  </a:lnTo>
                  <a:lnTo>
                    <a:pt x="46" y="360"/>
                  </a:lnTo>
                  <a:lnTo>
                    <a:pt x="38" y="369"/>
                  </a:lnTo>
                  <a:lnTo>
                    <a:pt x="32" y="377"/>
                  </a:lnTo>
                  <a:lnTo>
                    <a:pt x="29" y="386"/>
                  </a:lnTo>
                  <a:lnTo>
                    <a:pt x="23" y="392"/>
                  </a:lnTo>
                  <a:lnTo>
                    <a:pt x="17" y="398"/>
                  </a:lnTo>
                  <a:lnTo>
                    <a:pt x="4" y="418"/>
                  </a:lnTo>
                  <a:lnTo>
                    <a:pt x="23" y="401"/>
                  </a:lnTo>
                  <a:lnTo>
                    <a:pt x="30" y="394"/>
                  </a:lnTo>
                  <a:lnTo>
                    <a:pt x="40" y="386"/>
                  </a:lnTo>
                  <a:lnTo>
                    <a:pt x="51" y="377"/>
                  </a:lnTo>
                  <a:lnTo>
                    <a:pt x="55" y="371"/>
                  </a:lnTo>
                  <a:lnTo>
                    <a:pt x="61" y="365"/>
                  </a:lnTo>
                  <a:lnTo>
                    <a:pt x="65" y="360"/>
                  </a:lnTo>
                  <a:lnTo>
                    <a:pt x="70" y="354"/>
                  </a:lnTo>
                  <a:lnTo>
                    <a:pt x="76" y="348"/>
                  </a:lnTo>
                  <a:lnTo>
                    <a:pt x="80" y="342"/>
                  </a:lnTo>
                  <a:lnTo>
                    <a:pt x="86" y="335"/>
                  </a:lnTo>
                  <a:lnTo>
                    <a:pt x="91" y="327"/>
                  </a:lnTo>
                  <a:lnTo>
                    <a:pt x="95" y="320"/>
                  </a:lnTo>
                  <a:lnTo>
                    <a:pt x="99" y="312"/>
                  </a:lnTo>
                  <a:lnTo>
                    <a:pt x="105" y="304"/>
                  </a:lnTo>
                  <a:lnTo>
                    <a:pt x="108" y="297"/>
                  </a:lnTo>
                  <a:lnTo>
                    <a:pt x="112" y="287"/>
                  </a:lnTo>
                  <a:lnTo>
                    <a:pt x="118" y="280"/>
                  </a:lnTo>
                  <a:lnTo>
                    <a:pt x="122" y="270"/>
                  </a:lnTo>
                  <a:lnTo>
                    <a:pt x="126" y="261"/>
                  </a:lnTo>
                  <a:lnTo>
                    <a:pt x="127" y="251"/>
                  </a:lnTo>
                  <a:lnTo>
                    <a:pt x="129" y="242"/>
                  </a:lnTo>
                  <a:lnTo>
                    <a:pt x="133" y="230"/>
                  </a:lnTo>
                  <a:lnTo>
                    <a:pt x="135" y="221"/>
                  </a:lnTo>
                  <a:lnTo>
                    <a:pt x="137" y="211"/>
                  </a:lnTo>
                  <a:lnTo>
                    <a:pt x="141" y="202"/>
                  </a:lnTo>
                  <a:lnTo>
                    <a:pt x="143" y="190"/>
                  </a:lnTo>
                  <a:lnTo>
                    <a:pt x="145" y="181"/>
                  </a:lnTo>
                  <a:lnTo>
                    <a:pt x="146" y="169"/>
                  </a:lnTo>
                  <a:lnTo>
                    <a:pt x="148" y="160"/>
                  </a:lnTo>
                  <a:lnTo>
                    <a:pt x="150" y="150"/>
                  </a:lnTo>
                  <a:lnTo>
                    <a:pt x="152" y="141"/>
                  </a:lnTo>
                  <a:lnTo>
                    <a:pt x="154" y="131"/>
                  </a:lnTo>
                  <a:lnTo>
                    <a:pt x="156" y="122"/>
                  </a:lnTo>
                  <a:lnTo>
                    <a:pt x="158" y="112"/>
                  </a:lnTo>
                  <a:lnTo>
                    <a:pt x="160" y="105"/>
                  </a:lnTo>
                  <a:lnTo>
                    <a:pt x="160" y="97"/>
                  </a:lnTo>
                  <a:lnTo>
                    <a:pt x="162" y="88"/>
                  </a:lnTo>
                  <a:lnTo>
                    <a:pt x="162" y="80"/>
                  </a:lnTo>
                  <a:lnTo>
                    <a:pt x="164" y="74"/>
                  </a:lnTo>
                  <a:lnTo>
                    <a:pt x="164" y="67"/>
                  </a:lnTo>
                  <a:lnTo>
                    <a:pt x="165" y="59"/>
                  </a:lnTo>
                  <a:lnTo>
                    <a:pt x="165" y="54"/>
                  </a:lnTo>
                  <a:lnTo>
                    <a:pt x="167" y="48"/>
                  </a:lnTo>
                  <a:lnTo>
                    <a:pt x="169" y="38"/>
                  </a:lnTo>
                  <a:lnTo>
                    <a:pt x="169" y="33"/>
                  </a:lnTo>
                  <a:lnTo>
                    <a:pt x="169" y="29"/>
                  </a:lnTo>
                  <a:lnTo>
                    <a:pt x="171" y="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2" name="Freeform 315"/>
            <p:cNvSpPr>
              <a:spLocks/>
            </p:cNvSpPr>
            <p:nvPr/>
          </p:nvSpPr>
          <p:spPr bwMode="auto">
            <a:xfrm>
              <a:off x="3076" y="3421"/>
              <a:ext cx="200" cy="14"/>
            </a:xfrm>
            <a:custGeom>
              <a:avLst/>
              <a:gdLst>
                <a:gd name="T0" fmla="*/ 200 w 401"/>
                <a:gd name="T1" fmla="*/ 12 h 29"/>
                <a:gd name="T2" fmla="*/ 0 w 401"/>
                <a:gd name="T3" fmla="*/ 14 h 29"/>
                <a:gd name="T4" fmla="*/ 29 w 401"/>
                <a:gd name="T5" fmla="*/ 6 h 29"/>
                <a:gd name="T6" fmla="*/ 186 w 401"/>
                <a:gd name="T7" fmla="*/ 0 h 29"/>
                <a:gd name="T8" fmla="*/ 200 w 401"/>
                <a:gd name="T9" fmla="*/ 12 h 29"/>
                <a:gd name="T10" fmla="*/ 200 w 401"/>
                <a:gd name="T11" fmla="*/ 12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1"/>
                <a:gd name="T19" fmla="*/ 0 h 29"/>
                <a:gd name="T20" fmla="*/ 401 w 401"/>
                <a:gd name="T21" fmla="*/ 29 h 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1" h="29">
                  <a:moveTo>
                    <a:pt x="401" y="25"/>
                  </a:moveTo>
                  <a:lnTo>
                    <a:pt x="0" y="29"/>
                  </a:lnTo>
                  <a:lnTo>
                    <a:pt x="59" y="13"/>
                  </a:lnTo>
                  <a:lnTo>
                    <a:pt x="372" y="0"/>
                  </a:lnTo>
                  <a:lnTo>
                    <a:pt x="401" y="25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3" name="Freeform 316"/>
            <p:cNvSpPr>
              <a:spLocks/>
            </p:cNvSpPr>
            <p:nvPr/>
          </p:nvSpPr>
          <p:spPr bwMode="auto">
            <a:xfrm>
              <a:off x="3334" y="2905"/>
              <a:ext cx="110" cy="30"/>
            </a:xfrm>
            <a:custGeom>
              <a:avLst/>
              <a:gdLst>
                <a:gd name="T0" fmla="*/ 102 w 218"/>
                <a:gd name="T1" fmla="*/ 13 h 61"/>
                <a:gd name="T2" fmla="*/ 99 w 218"/>
                <a:gd name="T3" fmla="*/ 13 h 61"/>
                <a:gd name="T4" fmla="*/ 92 w 218"/>
                <a:gd name="T5" fmla="*/ 12 h 61"/>
                <a:gd name="T6" fmla="*/ 83 w 218"/>
                <a:gd name="T7" fmla="*/ 12 h 61"/>
                <a:gd name="T8" fmla="*/ 76 w 218"/>
                <a:gd name="T9" fmla="*/ 12 h 61"/>
                <a:gd name="T10" fmla="*/ 71 w 218"/>
                <a:gd name="T11" fmla="*/ 12 h 61"/>
                <a:gd name="T12" fmla="*/ 65 w 218"/>
                <a:gd name="T13" fmla="*/ 12 h 61"/>
                <a:gd name="T14" fmla="*/ 61 w 218"/>
                <a:gd name="T15" fmla="*/ 12 h 61"/>
                <a:gd name="T16" fmla="*/ 51 w 218"/>
                <a:gd name="T17" fmla="*/ 13 h 61"/>
                <a:gd name="T18" fmla="*/ 43 w 218"/>
                <a:gd name="T19" fmla="*/ 15 h 61"/>
                <a:gd name="T20" fmla="*/ 34 w 218"/>
                <a:gd name="T21" fmla="*/ 18 h 61"/>
                <a:gd name="T22" fmla="*/ 27 w 218"/>
                <a:gd name="T23" fmla="*/ 20 h 61"/>
                <a:gd name="T24" fmla="*/ 20 w 218"/>
                <a:gd name="T25" fmla="*/ 23 h 61"/>
                <a:gd name="T26" fmla="*/ 13 w 218"/>
                <a:gd name="T27" fmla="*/ 25 h 61"/>
                <a:gd name="T28" fmla="*/ 9 w 218"/>
                <a:gd name="T29" fmla="*/ 26 h 61"/>
                <a:gd name="T30" fmla="*/ 4 w 218"/>
                <a:gd name="T31" fmla="*/ 28 h 61"/>
                <a:gd name="T32" fmla="*/ 0 w 218"/>
                <a:gd name="T33" fmla="*/ 30 h 61"/>
                <a:gd name="T34" fmla="*/ 0 w 218"/>
                <a:gd name="T35" fmla="*/ 29 h 61"/>
                <a:gd name="T36" fmla="*/ 4 w 218"/>
                <a:gd name="T37" fmla="*/ 25 h 61"/>
                <a:gd name="T38" fmla="*/ 9 w 218"/>
                <a:gd name="T39" fmla="*/ 22 h 61"/>
                <a:gd name="T40" fmla="*/ 16 w 218"/>
                <a:gd name="T41" fmla="*/ 17 h 61"/>
                <a:gd name="T42" fmla="*/ 24 w 218"/>
                <a:gd name="T43" fmla="*/ 12 h 61"/>
                <a:gd name="T44" fmla="*/ 32 w 218"/>
                <a:gd name="T45" fmla="*/ 9 h 61"/>
                <a:gd name="T46" fmla="*/ 37 w 218"/>
                <a:gd name="T47" fmla="*/ 7 h 61"/>
                <a:gd name="T48" fmla="*/ 43 w 218"/>
                <a:gd name="T49" fmla="*/ 6 h 61"/>
                <a:gd name="T50" fmla="*/ 50 w 218"/>
                <a:gd name="T51" fmla="*/ 4 h 61"/>
                <a:gd name="T52" fmla="*/ 57 w 218"/>
                <a:gd name="T53" fmla="*/ 3 h 61"/>
                <a:gd name="T54" fmla="*/ 63 w 218"/>
                <a:gd name="T55" fmla="*/ 2 h 61"/>
                <a:gd name="T56" fmla="*/ 70 w 218"/>
                <a:gd name="T57" fmla="*/ 2 h 61"/>
                <a:gd name="T58" fmla="*/ 76 w 218"/>
                <a:gd name="T59" fmla="*/ 0 h 61"/>
                <a:gd name="T60" fmla="*/ 83 w 218"/>
                <a:gd name="T61" fmla="*/ 0 h 61"/>
                <a:gd name="T62" fmla="*/ 92 w 218"/>
                <a:gd name="T63" fmla="*/ 0 h 61"/>
                <a:gd name="T64" fmla="*/ 99 w 218"/>
                <a:gd name="T65" fmla="*/ 0 h 61"/>
                <a:gd name="T66" fmla="*/ 104 w 218"/>
                <a:gd name="T67" fmla="*/ 0 h 61"/>
                <a:gd name="T68" fmla="*/ 109 w 218"/>
                <a:gd name="T69" fmla="*/ 0 h 61"/>
                <a:gd name="T70" fmla="*/ 103 w 218"/>
                <a:gd name="T71" fmla="*/ 13 h 6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18"/>
                <a:gd name="T109" fmla="*/ 0 h 61"/>
                <a:gd name="T110" fmla="*/ 218 w 218"/>
                <a:gd name="T111" fmla="*/ 61 h 6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18" h="61">
                  <a:moveTo>
                    <a:pt x="205" y="27"/>
                  </a:moveTo>
                  <a:lnTo>
                    <a:pt x="203" y="27"/>
                  </a:lnTo>
                  <a:lnTo>
                    <a:pt x="201" y="27"/>
                  </a:lnTo>
                  <a:lnTo>
                    <a:pt x="196" y="27"/>
                  </a:lnTo>
                  <a:lnTo>
                    <a:pt x="192" y="27"/>
                  </a:lnTo>
                  <a:lnTo>
                    <a:pt x="182" y="25"/>
                  </a:lnTo>
                  <a:lnTo>
                    <a:pt x="175" y="25"/>
                  </a:lnTo>
                  <a:lnTo>
                    <a:pt x="165" y="25"/>
                  </a:lnTo>
                  <a:lnTo>
                    <a:pt x="156" y="25"/>
                  </a:lnTo>
                  <a:lnTo>
                    <a:pt x="150" y="25"/>
                  </a:lnTo>
                  <a:lnTo>
                    <a:pt x="146" y="25"/>
                  </a:lnTo>
                  <a:lnTo>
                    <a:pt x="140" y="25"/>
                  </a:lnTo>
                  <a:lnTo>
                    <a:pt x="135" y="25"/>
                  </a:lnTo>
                  <a:lnTo>
                    <a:pt x="129" y="25"/>
                  </a:lnTo>
                  <a:lnTo>
                    <a:pt x="123" y="25"/>
                  </a:lnTo>
                  <a:lnTo>
                    <a:pt x="120" y="25"/>
                  </a:lnTo>
                  <a:lnTo>
                    <a:pt x="114" y="27"/>
                  </a:lnTo>
                  <a:lnTo>
                    <a:pt x="102" y="27"/>
                  </a:lnTo>
                  <a:lnTo>
                    <a:pt x="93" y="29"/>
                  </a:lnTo>
                  <a:lnTo>
                    <a:pt x="85" y="31"/>
                  </a:lnTo>
                  <a:lnTo>
                    <a:pt x="78" y="34"/>
                  </a:lnTo>
                  <a:lnTo>
                    <a:pt x="68" y="36"/>
                  </a:lnTo>
                  <a:lnTo>
                    <a:pt x="61" y="38"/>
                  </a:lnTo>
                  <a:lnTo>
                    <a:pt x="53" y="40"/>
                  </a:lnTo>
                  <a:lnTo>
                    <a:pt x="47" y="44"/>
                  </a:lnTo>
                  <a:lnTo>
                    <a:pt x="40" y="46"/>
                  </a:lnTo>
                  <a:lnTo>
                    <a:pt x="34" y="48"/>
                  </a:lnTo>
                  <a:lnTo>
                    <a:pt x="26" y="50"/>
                  </a:lnTo>
                  <a:lnTo>
                    <a:pt x="23" y="53"/>
                  </a:lnTo>
                  <a:lnTo>
                    <a:pt x="17" y="53"/>
                  </a:lnTo>
                  <a:lnTo>
                    <a:pt x="11" y="55"/>
                  </a:lnTo>
                  <a:lnTo>
                    <a:pt x="7" y="57"/>
                  </a:lnTo>
                  <a:lnTo>
                    <a:pt x="6" y="59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6" y="55"/>
                  </a:lnTo>
                  <a:lnTo>
                    <a:pt x="7" y="51"/>
                  </a:lnTo>
                  <a:lnTo>
                    <a:pt x="13" y="48"/>
                  </a:lnTo>
                  <a:lnTo>
                    <a:pt x="17" y="44"/>
                  </a:lnTo>
                  <a:lnTo>
                    <a:pt x="25" y="40"/>
                  </a:lnTo>
                  <a:lnTo>
                    <a:pt x="32" y="34"/>
                  </a:lnTo>
                  <a:lnTo>
                    <a:pt x="40" y="31"/>
                  </a:lnTo>
                  <a:lnTo>
                    <a:pt x="47" y="25"/>
                  </a:lnTo>
                  <a:lnTo>
                    <a:pt x="59" y="21"/>
                  </a:lnTo>
                  <a:lnTo>
                    <a:pt x="63" y="19"/>
                  </a:lnTo>
                  <a:lnTo>
                    <a:pt x="68" y="17"/>
                  </a:lnTo>
                  <a:lnTo>
                    <a:pt x="74" y="15"/>
                  </a:lnTo>
                  <a:lnTo>
                    <a:pt x="80" y="13"/>
                  </a:lnTo>
                  <a:lnTo>
                    <a:pt x="85" y="12"/>
                  </a:lnTo>
                  <a:lnTo>
                    <a:pt x="91" y="12"/>
                  </a:lnTo>
                  <a:lnTo>
                    <a:pt x="99" y="8"/>
                  </a:lnTo>
                  <a:lnTo>
                    <a:pt x="106" y="8"/>
                  </a:lnTo>
                  <a:lnTo>
                    <a:pt x="112" y="6"/>
                  </a:lnTo>
                  <a:lnTo>
                    <a:pt x="120" y="6"/>
                  </a:lnTo>
                  <a:lnTo>
                    <a:pt x="125" y="4"/>
                  </a:lnTo>
                  <a:lnTo>
                    <a:pt x="133" y="4"/>
                  </a:lnTo>
                  <a:lnTo>
                    <a:pt x="139" y="4"/>
                  </a:lnTo>
                  <a:lnTo>
                    <a:pt x="144" y="2"/>
                  </a:lnTo>
                  <a:lnTo>
                    <a:pt x="150" y="0"/>
                  </a:lnTo>
                  <a:lnTo>
                    <a:pt x="156" y="0"/>
                  </a:lnTo>
                  <a:lnTo>
                    <a:pt x="165" y="0"/>
                  </a:lnTo>
                  <a:lnTo>
                    <a:pt x="175" y="0"/>
                  </a:lnTo>
                  <a:lnTo>
                    <a:pt x="182" y="0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3" y="0"/>
                  </a:lnTo>
                  <a:lnTo>
                    <a:pt x="207" y="0"/>
                  </a:lnTo>
                  <a:lnTo>
                    <a:pt x="211" y="0"/>
                  </a:lnTo>
                  <a:lnTo>
                    <a:pt x="216" y="0"/>
                  </a:lnTo>
                  <a:lnTo>
                    <a:pt x="218" y="2"/>
                  </a:lnTo>
                  <a:lnTo>
                    <a:pt x="205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4" name="Freeform 317"/>
            <p:cNvSpPr>
              <a:spLocks/>
            </p:cNvSpPr>
            <p:nvPr/>
          </p:nvSpPr>
          <p:spPr bwMode="auto">
            <a:xfrm>
              <a:off x="3654" y="2533"/>
              <a:ext cx="161" cy="627"/>
            </a:xfrm>
            <a:custGeom>
              <a:avLst/>
              <a:gdLst>
                <a:gd name="T0" fmla="*/ 159 w 323"/>
                <a:gd name="T1" fmla="*/ 5 h 1254"/>
                <a:gd name="T2" fmla="*/ 155 w 323"/>
                <a:gd name="T3" fmla="*/ 17 h 1254"/>
                <a:gd name="T4" fmla="*/ 151 w 323"/>
                <a:gd name="T5" fmla="*/ 33 h 1254"/>
                <a:gd name="T6" fmla="*/ 145 w 323"/>
                <a:gd name="T7" fmla="*/ 50 h 1254"/>
                <a:gd name="T8" fmla="*/ 140 w 323"/>
                <a:gd name="T9" fmla="*/ 73 h 1254"/>
                <a:gd name="T10" fmla="*/ 132 w 323"/>
                <a:gd name="T11" fmla="*/ 98 h 1254"/>
                <a:gd name="T12" fmla="*/ 124 w 323"/>
                <a:gd name="T13" fmla="*/ 124 h 1254"/>
                <a:gd name="T14" fmla="*/ 116 w 323"/>
                <a:gd name="T15" fmla="*/ 153 h 1254"/>
                <a:gd name="T16" fmla="*/ 108 w 323"/>
                <a:gd name="T17" fmla="*/ 182 h 1254"/>
                <a:gd name="T18" fmla="*/ 100 w 323"/>
                <a:gd name="T19" fmla="*/ 214 h 1254"/>
                <a:gd name="T20" fmla="*/ 91 w 323"/>
                <a:gd name="T21" fmla="*/ 245 h 1254"/>
                <a:gd name="T22" fmla="*/ 83 w 323"/>
                <a:gd name="T23" fmla="*/ 277 h 1254"/>
                <a:gd name="T24" fmla="*/ 75 w 323"/>
                <a:gd name="T25" fmla="*/ 308 h 1254"/>
                <a:gd name="T26" fmla="*/ 68 w 323"/>
                <a:gd name="T27" fmla="*/ 338 h 1254"/>
                <a:gd name="T28" fmla="*/ 63 w 323"/>
                <a:gd name="T29" fmla="*/ 368 h 1254"/>
                <a:gd name="T30" fmla="*/ 56 w 323"/>
                <a:gd name="T31" fmla="*/ 394 h 1254"/>
                <a:gd name="T32" fmla="*/ 50 w 323"/>
                <a:gd name="T33" fmla="*/ 421 h 1254"/>
                <a:gd name="T34" fmla="*/ 45 w 323"/>
                <a:gd name="T35" fmla="*/ 445 h 1254"/>
                <a:gd name="T36" fmla="*/ 41 w 323"/>
                <a:gd name="T37" fmla="*/ 469 h 1254"/>
                <a:gd name="T38" fmla="*/ 36 w 323"/>
                <a:gd name="T39" fmla="*/ 492 h 1254"/>
                <a:gd name="T40" fmla="*/ 32 w 323"/>
                <a:gd name="T41" fmla="*/ 513 h 1254"/>
                <a:gd name="T42" fmla="*/ 28 w 323"/>
                <a:gd name="T43" fmla="*/ 533 h 1254"/>
                <a:gd name="T44" fmla="*/ 26 w 323"/>
                <a:gd name="T45" fmla="*/ 551 h 1254"/>
                <a:gd name="T46" fmla="*/ 24 w 323"/>
                <a:gd name="T47" fmla="*/ 568 h 1254"/>
                <a:gd name="T48" fmla="*/ 21 w 323"/>
                <a:gd name="T49" fmla="*/ 582 h 1254"/>
                <a:gd name="T50" fmla="*/ 19 w 323"/>
                <a:gd name="T51" fmla="*/ 595 h 1254"/>
                <a:gd name="T52" fmla="*/ 18 w 323"/>
                <a:gd name="T53" fmla="*/ 606 h 1254"/>
                <a:gd name="T54" fmla="*/ 16 w 323"/>
                <a:gd name="T55" fmla="*/ 619 h 1254"/>
                <a:gd name="T56" fmla="*/ 0 w 323"/>
                <a:gd name="T57" fmla="*/ 625 h 1254"/>
                <a:gd name="T58" fmla="*/ 1 w 323"/>
                <a:gd name="T59" fmla="*/ 615 h 1254"/>
                <a:gd name="T60" fmla="*/ 4 w 323"/>
                <a:gd name="T61" fmla="*/ 602 h 1254"/>
                <a:gd name="T62" fmla="*/ 8 w 323"/>
                <a:gd name="T63" fmla="*/ 583 h 1254"/>
                <a:gd name="T64" fmla="*/ 13 w 323"/>
                <a:gd name="T65" fmla="*/ 559 h 1254"/>
                <a:gd name="T66" fmla="*/ 19 w 323"/>
                <a:gd name="T67" fmla="*/ 532 h 1254"/>
                <a:gd name="T68" fmla="*/ 25 w 323"/>
                <a:gd name="T69" fmla="*/ 500 h 1254"/>
                <a:gd name="T70" fmla="*/ 32 w 323"/>
                <a:gd name="T71" fmla="*/ 466 h 1254"/>
                <a:gd name="T72" fmla="*/ 39 w 323"/>
                <a:gd name="T73" fmla="*/ 432 h 1254"/>
                <a:gd name="T74" fmla="*/ 46 w 323"/>
                <a:gd name="T75" fmla="*/ 398 h 1254"/>
                <a:gd name="T76" fmla="*/ 54 w 323"/>
                <a:gd name="T77" fmla="*/ 363 h 1254"/>
                <a:gd name="T78" fmla="*/ 61 w 323"/>
                <a:gd name="T79" fmla="*/ 330 h 1254"/>
                <a:gd name="T80" fmla="*/ 67 w 323"/>
                <a:gd name="T81" fmla="*/ 298 h 1254"/>
                <a:gd name="T82" fmla="*/ 74 w 323"/>
                <a:gd name="T83" fmla="*/ 269 h 1254"/>
                <a:gd name="T84" fmla="*/ 80 w 323"/>
                <a:gd name="T85" fmla="*/ 243 h 1254"/>
                <a:gd name="T86" fmla="*/ 85 w 323"/>
                <a:gd name="T87" fmla="*/ 221 h 1254"/>
                <a:gd name="T88" fmla="*/ 88 w 323"/>
                <a:gd name="T89" fmla="*/ 205 h 1254"/>
                <a:gd name="T90" fmla="*/ 93 w 323"/>
                <a:gd name="T91" fmla="*/ 187 h 1254"/>
                <a:gd name="T92" fmla="*/ 98 w 323"/>
                <a:gd name="T93" fmla="*/ 170 h 1254"/>
                <a:gd name="T94" fmla="*/ 104 w 323"/>
                <a:gd name="T95" fmla="*/ 152 h 1254"/>
                <a:gd name="T96" fmla="*/ 110 w 323"/>
                <a:gd name="T97" fmla="*/ 135 h 1254"/>
                <a:gd name="T98" fmla="*/ 116 w 323"/>
                <a:gd name="T99" fmla="*/ 116 h 1254"/>
                <a:gd name="T100" fmla="*/ 122 w 323"/>
                <a:gd name="T101" fmla="*/ 99 h 1254"/>
                <a:gd name="T102" fmla="*/ 128 w 323"/>
                <a:gd name="T103" fmla="*/ 82 h 1254"/>
                <a:gd name="T104" fmla="*/ 134 w 323"/>
                <a:gd name="T105" fmla="*/ 66 h 1254"/>
                <a:gd name="T106" fmla="*/ 140 w 323"/>
                <a:gd name="T107" fmla="*/ 50 h 1254"/>
                <a:gd name="T108" fmla="*/ 145 w 323"/>
                <a:gd name="T109" fmla="*/ 37 h 1254"/>
                <a:gd name="T110" fmla="*/ 150 w 323"/>
                <a:gd name="T111" fmla="*/ 25 h 1254"/>
                <a:gd name="T112" fmla="*/ 156 w 323"/>
                <a:gd name="T113" fmla="*/ 11 h 1254"/>
                <a:gd name="T114" fmla="*/ 161 w 323"/>
                <a:gd name="T115" fmla="*/ 0 h 125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3"/>
                <a:gd name="T175" fmla="*/ 0 h 1254"/>
                <a:gd name="T176" fmla="*/ 323 w 323"/>
                <a:gd name="T177" fmla="*/ 1254 h 125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3" h="1254">
                  <a:moveTo>
                    <a:pt x="323" y="0"/>
                  </a:moveTo>
                  <a:lnTo>
                    <a:pt x="322" y="0"/>
                  </a:lnTo>
                  <a:lnTo>
                    <a:pt x="322" y="4"/>
                  </a:lnTo>
                  <a:lnTo>
                    <a:pt x="318" y="10"/>
                  </a:lnTo>
                  <a:lnTo>
                    <a:pt x="316" y="19"/>
                  </a:lnTo>
                  <a:lnTo>
                    <a:pt x="314" y="23"/>
                  </a:lnTo>
                  <a:lnTo>
                    <a:pt x="312" y="29"/>
                  </a:lnTo>
                  <a:lnTo>
                    <a:pt x="310" y="34"/>
                  </a:lnTo>
                  <a:lnTo>
                    <a:pt x="308" y="42"/>
                  </a:lnTo>
                  <a:lnTo>
                    <a:pt x="306" y="50"/>
                  </a:lnTo>
                  <a:lnTo>
                    <a:pt x="304" y="57"/>
                  </a:lnTo>
                  <a:lnTo>
                    <a:pt x="303" y="65"/>
                  </a:lnTo>
                  <a:lnTo>
                    <a:pt x="301" y="74"/>
                  </a:lnTo>
                  <a:lnTo>
                    <a:pt x="297" y="84"/>
                  </a:lnTo>
                  <a:lnTo>
                    <a:pt x="295" y="91"/>
                  </a:lnTo>
                  <a:lnTo>
                    <a:pt x="291" y="101"/>
                  </a:lnTo>
                  <a:lnTo>
                    <a:pt x="289" y="112"/>
                  </a:lnTo>
                  <a:lnTo>
                    <a:pt x="285" y="124"/>
                  </a:lnTo>
                  <a:lnTo>
                    <a:pt x="282" y="135"/>
                  </a:lnTo>
                  <a:lnTo>
                    <a:pt x="280" y="146"/>
                  </a:lnTo>
                  <a:lnTo>
                    <a:pt x="276" y="158"/>
                  </a:lnTo>
                  <a:lnTo>
                    <a:pt x="272" y="169"/>
                  </a:lnTo>
                  <a:lnTo>
                    <a:pt x="268" y="183"/>
                  </a:lnTo>
                  <a:lnTo>
                    <a:pt x="265" y="196"/>
                  </a:lnTo>
                  <a:lnTo>
                    <a:pt x="261" y="209"/>
                  </a:lnTo>
                  <a:lnTo>
                    <a:pt x="257" y="221"/>
                  </a:lnTo>
                  <a:lnTo>
                    <a:pt x="253" y="234"/>
                  </a:lnTo>
                  <a:lnTo>
                    <a:pt x="249" y="249"/>
                  </a:lnTo>
                  <a:lnTo>
                    <a:pt x="246" y="264"/>
                  </a:lnTo>
                  <a:lnTo>
                    <a:pt x="242" y="278"/>
                  </a:lnTo>
                  <a:lnTo>
                    <a:pt x="238" y="291"/>
                  </a:lnTo>
                  <a:lnTo>
                    <a:pt x="232" y="306"/>
                  </a:lnTo>
                  <a:lnTo>
                    <a:pt x="228" y="319"/>
                  </a:lnTo>
                  <a:lnTo>
                    <a:pt x="225" y="335"/>
                  </a:lnTo>
                  <a:lnTo>
                    <a:pt x="221" y="350"/>
                  </a:lnTo>
                  <a:lnTo>
                    <a:pt x="217" y="365"/>
                  </a:lnTo>
                  <a:lnTo>
                    <a:pt x="213" y="380"/>
                  </a:lnTo>
                  <a:lnTo>
                    <a:pt x="208" y="395"/>
                  </a:lnTo>
                  <a:lnTo>
                    <a:pt x="204" y="413"/>
                  </a:lnTo>
                  <a:lnTo>
                    <a:pt x="200" y="428"/>
                  </a:lnTo>
                  <a:lnTo>
                    <a:pt x="196" y="443"/>
                  </a:lnTo>
                  <a:lnTo>
                    <a:pt x="192" y="458"/>
                  </a:lnTo>
                  <a:lnTo>
                    <a:pt x="189" y="475"/>
                  </a:lnTo>
                  <a:lnTo>
                    <a:pt x="183" y="490"/>
                  </a:lnTo>
                  <a:lnTo>
                    <a:pt x="181" y="508"/>
                  </a:lnTo>
                  <a:lnTo>
                    <a:pt x="175" y="521"/>
                  </a:lnTo>
                  <a:lnTo>
                    <a:pt x="171" y="538"/>
                  </a:lnTo>
                  <a:lnTo>
                    <a:pt x="166" y="553"/>
                  </a:lnTo>
                  <a:lnTo>
                    <a:pt x="162" y="568"/>
                  </a:lnTo>
                  <a:lnTo>
                    <a:pt x="158" y="584"/>
                  </a:lnTo>
                  <a:lnTo>
                    <a:pt x="154" y="599"/>
                  </a:lnTo>
                  <a:lnTo>
                    <a:pt x="151" y="616"/>
                  </a:lnTo>
                  <a:lnTo>
                    <a:pt x="149" y="631"/>
                  </a:lnTo>
                  <a:lnTo>
                    <a:pt x="145" y="646"/>
                  </a:lnTo>
                  <a:lnTo>
                    <a:pt x="141" y="662"/>
                  </a:lnTo>
                  <a:lnTo>
                    <a:pt x="137" y="677"/>
                  </a:lnTo>
                  <a:lnTo>
                    <a:pt x="133" y="692"/>
                  </a:lnTo>
                  <a:lnTo>
                    <a:pt x="132" y="707"/>
                  </a:lnTo>
                  <a:lnTo>
                    <a:pt x="128" y="720"/>
                  </a:lnTo>
                  <a:lnTo>
                    <a:pt x="126" y="736"/>
                  </a:lnTo>
                  <a:lnTo>
                    <a:pt x="122" y="749"/>
                  </a:lnTo>
                  <a:lnTo>
                    <a:pt x="118" y="762"/>
                  </a:lnTo>
                  <a:lnTo>
                    <a:pt x="116" y="776"/>
                  </a:lnTo>
                  <a:lnTo>
                    <a:pt x="113" y="789"/>
                  </a:lnTo>
                  <a:lnTo>
                    <a:pt x="111" y="802"/>
                  </a:lnTo>
                  <a:lnTo>
                    <a:pt x="107" y="815"/>
                  </a:lnTo>
                  <a:lnTo>
                    <a:pt x="105" y="829"/>
                  </a:lnTo>
                  <a:lnTo>
                    <a:pt x="101" y="842"/>
                  </a:lnTo>
                  <a:lnTo>
                    <a:pt x="99" y="855"/>
                  </a:lnTo>
                  <a:lnTo>
                    <a:pt x="97" y="867"/>
                  </a:lnTo>
                  <a:lnTo>
                    <a:pt x="93" y="880"/>
                  </a:lnTo>
                  <a:lnTo>
                    <a:pt x="90" y="891"/>
                  </a:lnTo>
                  <a:lnTo>
                    <a:pt x="88" y="905"/>
                  </a:lnTo>
                  <a:lnTo>
                    <a:pt x="86" y="916"/>
                  </a:lnTo>
                  <a:lnTo>
                    <a:pt x="84" y="928"/>
                  </a:lnTo>
                  <a:lnTo>
                    <a:pt x="82" y="939"/>
                  </a:lnTo>
                  <a:lnTo>
                    <a:pt x="80" y="952"/>
                  </a:lnTo>
                  <a:lnTo>
                    <a:pt x="76" y="962"/>
                  </a:lnTo>
                  <a:lnTo>
                    <a:pt x="74" y="975"/>
                  </a:lnTo>
                  <a:lnTo>
                    <a:pt x="73" y="985"/>
                  </a:lnTo>
                  <a:lnTo>
                    <a:pt x="71" y="996"/>
                  </a:lnTo>
                  <a:lnTo>
                    <a:pt x="69" y="1005"/>
                  </a:lnTo>
                  <a:lnTo>
                    <a:pt x="67" y="1017"/>
                  </a:lnTo>
                  <a:lnTo>
                    <a:pt x="65" y="1026"/>
                  </a:lnTo>
                  <a:lnTo>
                    <a:pt x="63" y="1038"/>
                  </a:lnTo>
                  <a:lnTo>
                    <a:pt x="61" y="1047"/>
                  </a:lnTo>
                  <a:lnTo>
                    <a:pt x="59" y="1057"/>
                  </a:lnTo>
                  <a:lnTo>
                    <a:pt x="57" y="1066"/>
                  </a:lnTo>
                  <a:lnTo>
                    <a:pt x="57" y="1076"/>
                  </a:lnTo>
                  <a:lnTo>
                    <a:pt x="55" y="1085"/>
                  </a:lnTo>
                  <a:lnTo>
                    <a:pt x="54" y="1093"/>
                  </a:lnTo>
                  <a:lnTo>
                    <a:pt x="52" y="1102"/>
                  </a:lnTo>
                  <a:lnTo>
                    <a:pt x="52" y="1112"/>
                  </a:lnTo>
                  <a:lnTo>
                    <a:pt x="50" y="1120"/>
                  </a:lnTo>
                  <a:lnTo>
                    <a:pt x="50" y="1127"/>
                  </a:lnTo>
                  <a:lnTo>
                    <a:pt x="48" y="1135"/>
                  </a:lnTo>
                  <a:lnTo>
                    <a:pt x="46" y="1142"/>
                  </a:lnTo>
                  <a:lnTo>
                    <a:pt x="44" y="1150"/>
                  </a:lnTo>
                  <a:lnTo>
                    <a:pt x="44" y="1156"/>
                  </a:lnTo>
                  <a:lnTo>
                    <a:pt x="42" y="1163"/>
                  </a:lnTo>
                  <a:lnTo>
                    <a:pt x="42" y="1171"/>
                  </a:lnTo>
                  <a:lnTo>
                    <a:pt x="40" y="1177"/>
                  </a:lnTo>
                  <a:lnTo>
                    <a:pt x="40" y="1184"/>
                  </a:lnTo>
                  <a:lnTo>
                    <a:pt x="38" y="1190"/>
                  </a:lnTo>
                  <a:lnTo>
                    <a:pt x="38" y="1196"/>
                  </a:lnTo>
                  <a:lnTo>
                    <a:pt x="38" y="1199"/>
                  </a:lnTo>
                  <a:lnTo>
                    <a:pt x="36" y="1205"/>
                  </a:lnTo>
                  <a:lnTo>
                    <a:pt x="36" y="1211"/>
                  </a:lnTo>
                  <a:lnTo>
                    <a:pt x="36" y="1216"/>
                  </a:lnTo>
                  <a:lnTo>
                    <a:pt x="35" y="1224"/>
                  </a:lnTo>
                  <a:lnTo>
                    <a:pt x="33" y="1232"/>
                  </a:lnTo>
                  <a:lnTo>
                    <a:pt x="33" y="1237"/>
                  </a:lnTo>
                  <a:lnTo>
                    <a:pt x="33" y="1243"/>
                  </a:lnTo>
                  <a:lnTo>
                    <a:pt x="31" y="1253"/>
                  </a:lnTo>
                  <a:lnTo>
                    <a:pt x="31" y="1254"/>
                  </a:lnTo>
                  <a:lnTo>
                    <a:pt x="0" y="1249"/>
                  </a:lnTo>
                  <a:lnTo>
                    <a:pt x="0" y="1245"/>
                  </a:lnTo>
                  <a:lnTo>
                    <a:pt x="2" y="1239"/>
                  </a:lnTo>
                  <a:lnTo>
                    <a:pt x="2" y="1235"/>
                  </a:lnTo>
                  <a:lnTo>
                    <a:pt x="2" y="1230"/>
                  </a:lnTo>
                  <a:lnTo>
                    <a:pt x="4" y="1224"/>
                  </a:lnTo>
                  <a:lnTo>
                    <a:pt x="6" y="1218"/>
                  </a:lnTo>
                  <a:lnTo>
                    <a:pt x="6" y="1211"/>
                  </a:lnTo>
                  <a:lnTo>
                    <a:pt x="8" y="1203"/>
                  </a:lnTo>
                  <a:lnTo>
                    <a:pt x="10" y="1194"/>
                  </a:lnTo>
                  <a:lnTo>
                    <a:pt x="12" y="1186"/>
                  </a:lnTo>
                  <a:lnTo>
                    <a:pt x="14" y="1175"/>
                  </a:lnTo>
                  <a:lnTo>
                    <a:pt x="16" y="1165"/>
                  </a:lnTo>
                  <a:lnTo>
                    <a:pt x="19" y="1154"/>
                  </a:lnTo>
                  <a:lnTo>
                    <a:pt x="23" y="1142"/>
                  </a:lnTo>
                  <a:lnTo>
                    <a:pt x="25" y="1129"/>
                  </a:lnTo>
                  <a:lnTo>
                    <a:pt x="27" y="1118"/>
                  </a:lnTo>
                  <a:lnTo>
                    <a:pt x="29" y="1102"/>
                  </a:lnTo>
                  <a:lnTo>
                    <a:pt x="33" y="1091"/>
                  </a:lnTo>
                  <a:lnTo>
                    <a:pt x="35" y="1076"/>
                  </a:lnTo>
                  <a:lnTo>
                    <a:pt x="38" y="1063"/>
                  </a:lnTo>
                  <a:lnTo>
                    <a:pt x="40" y="1047"/>
                  </a:lnTo>
                  <a:lnTo>
                    <a:pt x="44" y="1032"/>
                  </a:lnTo>
                  <a:lnTo>
                    <a:pt x="48" y="1015"/>
                  </a:lnTo>
                  <a:lnTo>
                    <a:pt x="50" y="1000"/>
                  </a:lnTo>
                  <a:lnTo>
                    <a:pt x="54" y="983"/>
                  </a:lnTo>
                  <a:lnTo>
                    <a:pt x="57" y="967"/>
                  </a:lnTo>
                  <a:lnTo>
                    <a:pt x="61" y="950"/>
                  </a:lnTo>
                  <a:lnTo>
                    <a:pt x="65" y="933"/>
                  </a:lnTo>
                  <a:lnTo>
                    <a:pt x="69" y="918"/>
                  </a:lnTo>
                  <a:lnTo>
                    <a:pt x="73" y="901"/>
                  </a:lnTo>
                  <a:lnTo>
                    <a:pt x="74" y="882"/>
                  </a:lnTo>
                  <a:lnTo>
                    <a:pt x="78" y="865"/>
                  </a:lnTo>
                  <a:lnTo>
                    <a:pt x="82" y="848"/>
                  </a:lnTo>
                  <a:lnTo>
                    <a:pt x="86" y="831"/>
                  </a:lnTo>
                  <a:lnTo>
                    <a:pt x="90" y="814"/>
                  </a:lnTo>
                  <a:lnTo>
                    <a:pt x="93" y="796"/>
                  </a:lnTo>
                  <a:lnTo>
                    <a:pt x="97" y="779"/>
                  </a:lnTo>
                  <a:lnTo>
                    <a:pt x="101" y="762"/>
                  </a:lnTo>
                  <a:lnTo>
                    <a:pt x="105" y="743"/>
                  </a:lnTo>
                  <a:lnTo>
                    <a:pt x="109" y="726"/>
                  </a:lnTo>
                  <a:lnTo>
                    <a:pt x="113" y="709"/>
                  </a:lnTo>
                  <a:lnTo>
                    <a:pt x="116" y="694"/>
                  </a:lnTo>
                  <a:lnTo>
                    <a:pt x="118" y="675"/>
                  </a:lnTo>
                  <a:lnTo>
                    <a:pt x="122" y="660"/>
                  </a:lnTo>
                  <a:lnTo>
                    <a:pt x="126" y="643"/>
                  </a:lnTo>
                  <a:lnTo>
                    <a:pt x="130" y="627"/>
                  </a:lnTo>
                  <a:lnTo>
                    <a:pt x="133" y="612"/>
                  </a:lnTo>
                  <a:lnTo>
                    <a:pt x="135" y="595"/>
                  </a:lnTo>
                  <a:lnTo>
                    <a:pt x="139" y="580"/>
                  </a:lnTo>
                  <a:lnTo>
                    <a:pt x="143" y="566"/>
                  </a:lnTo>
                  <a:lnTo>
                    <a:pt x="145" y="551"/>
                  </a:lnTo>
                  <a:lnTo>
                    <a:pt x="149" y="538"/>
                  </a:lnTo>
                  <a:lnTo>
                    <a:pt x="151" y="523"/>
                  </a:lnTo>
                  <a:lnTo>
                    <a:pt x="154" y="511"/>
                  </a:lnTo>
                  <a:lnTo>
                    <a:pt x="156" y="498"/>
                  </a:lnTo>
                  <a:lnTo>
                    <a:pt x="160" y="487"/>
                  </a:lnTo>
                  <a:lnTo>
                    <a:pt x="162" y="475"/>
                  </a:lnTo>
                  <a:lnTo>
                    <a:pt x="164" y="464"/>
                  </a:lnTo>
                  <a:lnTo>
                    <a:pt x="166" y="452"/>
                  </a:lnTo>
                  <a:lnTo>
                    <a:pt x="170" y="443"/>
                  </a:lnTo>
                  <a:lnTo>
                    <a:pt x="171" y="435"/>
                  </a:lnTo>
                  <a:lnTo>
                    <a:pt x="173" y="428"/>
                  </a:lnTo>
                  <a:lnTo>
                    <a:pt x="175" y="418"/>
                  </a:lnTo>
                  <a:lnTo>
                    <a:pt x="177" y="411"/>
                  </a:lnTo>
                  <a:lnTo>
                    <a:pt x="179" y="401"/>
                  </a:lnTo>
                  <a:lnTo>
                    <a:pt x="183" y="392"/>
                  </a:lnTo>
                  <a:lnTo>
                    <a:pt x="185" y="384"/>
                  </a:lnTo>
                  <a:lnTo>
                    <a:pt x="187" y="375"/>
                  </a:lnTo>
                  <a:lnTo>
                    <a:pt x="189" y="367"/>
                  </a:lnTo>
                  <a:lnTo>
                    <a:pt x="192" y="359"/>
                  </a:lnTo>
                  <a:lnTo>
                    <a:pt x="194" y="350"/>
                  </a:lnTo>
                  <a:lnTo>
                    <a:pt x="196" y="340"/>
                  </a:lnTo>
                  <a:lnTo>
                    <a:pt x="200" y="333"/>
                  </a:lnTo>
                  <a:lnTo>
                    <a:pt x="202" y="323"/>
                  </a:lnTo>
                  <a:lnTo>
                    <a:pt x="206" y="314"/>
                  </a:lnTo>
                  <a:lnTo>
                    <a:pt x="208" y="304"/>
                  </a:lnTo>
                  <a:lnTo>
                    <a:pt x="211" y="297"/>
                  </a:lnTo>
                  <a:lnTo>
                    <a:pt x="215" y="287"/>
                  </a:lnTo>
                  <a:lnTo>
                    <a:pt x="217" y="278"/>
                  </a:lnTo>
                  <a:lnTo>
                    <a:pt x="221" y="270"/>
                  </a:lnTo>
                  <a:lnTo>
                    <a:pt x="223" y="261"/>
                  </a:lnTo>
                  <a:lnTo>
                    <a:pt x="227" y="251"/>
                  </a:lnTo>
                  <a:lnTo>
                    <a:pt x="228" y="242"/>
                  </a:lnTo>
                  <a:lnTo>
                    <a:pt x="232" y="232"/>
                  </a:lnTo>
                  <a:lnTo>
                    <a:pt x="234" y="224"/>
                  </a:lnTo>
                  <a:lnTo>
                    <a:pt x="238" y="215"/>
                  </a:lnTo>
                  <a:lnTo>
                    <a:pt x="242" y="207"/>
                  </a:lnTo>
                  <a:lnTo>
                    <a:pt x="244" y="198"/>
                  </a:lnTo>
                  <a:lnTo>
                    <a:pt x="247" y="190"/>
                  </a:lnTo>
                  <a:lnTo>
                    <a:pt x="249" y="181"/>
                  </a:lnTo>
                  <a:lnTo>
                    <a:pt x="253" y="171"/>
                  </a:lnTo>
                  <a:lnTo>
                    <a:pt x="257" y="164"/>
                  </a:lnTo>
                  <a:lnTo>
                    <a:pt x="261" y="156"/>
                  </a:lnTo>
                  <a:lnTo>
                    <a:pt x="265" y="148"/>
                  </a:lnTo>
                  <a:lnTo>
                    <a:pt x="266" y="141"/>
                  </a:lnTo>
                  <a:lnTo>
                    <a:pt x="268" y="131"/>
                  </a:lnTo>
                  <a:lnTo>
                    <a:pt x="272" y="124"/>
                  </a:lnTo>
                  <a:lnTo>
                    <a:pt x="274" y="118"/>
                  </a:lnTo>
                  <a:lnTo>
                    <a:pt x="278" y="108"/>
                  </a:lnTo>
                  <a:lnTo>
                    <a:pt x="280" y="101"/>
                  </a:lnTo>
                  <a:lnTo>
                    <a:pt x="284" y="93"/>
                  </a:lnTo>
                  <a:lnTo>
                    <a:pt x="285" y="88"/>
                  </a:lnTo>
                  <a:lnTo>
                    <a:pt x="287" y="82"/>
                  </a:lnTo>
                  <a:lnTo>
                    <a:pt x="291" y="74"/>
                  </a:lnTo>
                  <a:lnTo>
                    <a:pt x="293" y="69"/>
                  </a:lnTo>
                  <a:lnTo>
                    <a:pt x="295" y="63"/>
                  </a:lnTo>
                  <a:lnTo>
                    <a:pt x="297" y="57"/>
                  </a:lnTo>
                  <a:lnTo>
                    <a:pt x="301" y="51"/>
                  </a:lnTo>
                  <a:lnTo>
                    <a:pt x="303" y="46"/>
                  </a:lnTo>
                  <a:lnTo>
                    <a:pt x="304" y="42"/>
                  </a:lnTo>
                  <a:lnTo>
                    <a:pt x="308" y="31"/>
                  </a:lnTo>
                  <a:lnTo>
                    <a:pt x="312" y="23"/>
                  </a:lnTo>
                  <a:lnTo>
                    <a:pt x="314" y="15"/>
                  </a:lnTo>
                  <a:lnTo>
                    <a:pt x="318" y="10"/>
                  </a:lnTo>
                  <a:lnTo>
                    <a:pt x="322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5" name="Freeform 318"/>
            <p:cNvSpPr>
              <a:spLocks/>
            </p:cNvSpPr>
            <p:nvPr/>
          </p:nvSpPr>
          <p:spPr bwMode="auto">
            <a:xfrm>
              <a:off x="3140" y="3293"/>
              <a:ext cx="176" cy="15"/>
            </a:xfrm>
            <a:custGeom>
              <a:avLst/>
              <a:gdLst>
                <a:gd name="T0" fmla="*/ 176 w 354"/>
                <a:gd name="T1" fmla="*/ 15 h 30"/>
                <a:gd name="T2" fmla="*/ 0 w 354"/>
                <a:gd name="T3" fmla="*/ 11 h 30"/>
                <a:gd name="T4" fmla="*/ 24 w 354"/>
                <a:gd name="T5" fmla="*/ 4 h 30"/>
                <a:gd name="T6" fmla="*/ 149 w 354"/>
                <a:gd name="T7" fmla="*/ 0 h 30"/>
                <a:gd name="T8" fmla="*/ 176 w 354"/>
                <a:gd name="T9" fmla="*/ 15 h 30"/>
                <a:gd name="T10" fmla="*/ 176 w 354"/>
                <a:gd name="T11" fmla="*/ 15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4"/>
                <a:gd name="T19" fmla="*/ 0 h 30"/>
                <a:gd name="T20" fmla="*/ 354 w 354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4" h="30">
                  <a:moveTo>
                    <a:pt x="354" y="30"/>
                  </a:moveTo>
                  <a:lnTo>
                    <a:pt x="0" y="22"/>
                  </a:lnTo>
                  <a:lnTo>
                    <a:pt x="48" y="7"/>
                  </a:lnTo>
                  <a:lnTo>
                    <a:pt x="299" y="0"/>
                  </a:lnTo>
                  <a:lnTo>
                    <a:pt x="354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Freeform 319"/>
            <p:cNvSpPr>
              <a:spLocks/>
            </p:cNvSpPr>
            <p:nvPr/>
          </p:nvSpPr>
          <p:spPr bwMode="auto">
            <a:xfrm>
              <a:off x="3969" y="3344"/>
              <a:ext cx="125" cy="242"/>
            </a:xfrm>
            <a:custGeom>
              <a:avLst/>
              <a:gdLst>
                <a:gd name="T0" fmla="*/ 2 w 249"/>
                <a:gd name="T1" fmla="*/ 25 h 485"/>
                <a:gd name="T2" fmla="*/ 12 w 249"/>
                <a:gd name="T3" fmla="*/ 32 h 485"/>
                <a:gd name="T4" fmla="*/ 19 w 249"/>
                <a:gd name="T5" fmla="*/ 38 h 485"/>
                <a:gd name="T6" fmla="*/ 29 w 249"/>
                <a:gd name="T7" fmla="*/ 45 h 485"/>
                <a:gd name="T8" fmla="*/ 38 w 249"/>
                <a:gd name="T9" fmla="*/ 54 h 485"/>
                <a:gd name="T10" fmla="*/ 48 w 249"/>
                <a:gd name="T11" fmla="*/ 64 h 485"/>
                <a:gd name="T12" fmla="*/ 58 w 249"/>
                <a:gd name="T13" fmla="*/ 77 h 485"/>
                <a:gd name="T14" fmla="*/ 66 w 249"/>
                <a:gd name="T15" fmla="*/ 89 h 485"/>
                <a:gd name="T16" fmla="*/ 74 w 249"/>
                <a:gd name="T17" fmla="*/ 104 h 485"/>
                <a:gd name="T18" fmla="*/ 79 w 249"/>
                <a:gd name="T19" fmla="*/ 119 h 485"/>
                <a:gd name="T20" fmla="*/ 84 w 249"/>
                <a:gd name="T21" fmla="*/ 133 h 485"/>
                <a:gd name="T22" fmla="*/ 88 w 249"/>
                <a:gd name="T23" fmla="*/ 146 h 485"/>
                <a:gd name="T24" fmla="*/ 91 w 249"/>
                <a:gd name="T25" fmla="*/ 158 h 485"/>
                <a:gd name="T26" fmla="*/ 94 w 249"/>
                <a:gd name="T27" fmla="*/ 168 h 485"/>
                <a:gd name="T28" fmla="*/ 95 w 249"/>
                <a:gd name="T29" fmla="*/ 177 h 485"/>
                <a:gd name="T30" fmla="*/ 98 w 249"/>
                <a:gd name="T31" fmla="*/ 190 h 485"/>
                <a:gd name="T32" fmla="*/ 99 w 249"/>
                <a:gd name="T33" fmla="*/ 197 h 485"/>
                <a:gd name="T34" fmla="*/ 97 w 249"/>
                <a:gd name="T35" fmla="*/ 235 h 485"/>
                <a:gd name="T36" fmla="*/ 125 w 249"/>
                <a:gd name="T37" fmla="*/ 237 h 485"/>
                <a:gd name="T38" fmla="*/ 124 w 249"/>
                <a:gd name="T39" fmla="*/ 227 h 485"/>
                <a:gd name="T40" fmla="*/ 122 w 249"/>
                <a:gd name="T41" fmla="*/ 214 h 485"/>
                <a:gd name="T42" fmla="*/ 122 w 249"/>
                <a:gd name="T43" fmla="*/ 205 h 485"/>
                <a:gd name="T44" fmla="*/ 121 w 249"/>
                <a:gd name="T45" fmla="*/ 197 h 485"/>
                <a:gd name="T46" fmla="*/ 120 w 249"/>
                <a:gd name="T47" fmla="*/ 187 h 485"/>
                <a:gd name="T48" fmla="*/ 120 w 249"/>
                <a:gd name="T49" fmla="*/ 178 h 485"/>
                <a:gd name="T50" fmla="*/ 118 w 249"/>
                <a:gd name="T51" fmla="*/ 168 h 485"/>
                <a:gd name="T52" fmla="*/ 117 w 249"/>
                <a:gd name="T53" fmla="*/ 158 h 485"/>
                <a:gd name="T54" fmla="*/ 115 w 249"/>
                <a:gd name="T55" fmla="*/ 147 h 485"/>
                <a:gd name="T56" fmla="*/ 114 w 249"/>
                <a:gd name="T57" fmla="*/ 138 h 485"/>
                <a:gd name="T58" fmla="*/ 113 w 249"/>
                <a:gd name="T59" fmla="*/ 128 h 485"/>
                <a:gd name="T60" fmla="*/ 111 w 249"/>
                <a:gd name="T61" fmla="*/ 119 h 485"/>
                <a:gd name="T62" fmla="*/ 109 w 249"/>
                <a:gd name="T63" fmla="*/ 110 h 485"/>
                <a:gd name="T64" fmla="*/ 107 w 249"/>
                <a:gd name="T65" fmla="*/ 101 h 485"/>
                <a:gd name="T66" fmla="*/ 104 w 249"/>
                <a:gd name="T67" fmla="*/ 93 h 485"/>
                <a:gd name="T68" fmla="*/ 101 w 249"/>
                <a:gd name="T69" fmla="*/ 83 h 485"/>
                <a:gd name="T70" fmla="*/ 94 w 249"/>
                <a:gd name="T71" fmla="*/ 71 h 485"/>
                <a:gd name="T72" fmla="*/ 87 w 249"/>
                <a:gd name="T73" fmla="*/ 59 h 485"/>
                <a:gd name="T74" fmla="*/ 77 w 249"/>
                <a:gd name="T75" fmla="*/ 48 h 485"/>
                <a:gd name="T76" fmla="*/ 69 w 249"/>
                <a:gd name="T77" fmla="*/ 38 h 485"/>
                <a:gd name="T78" fmla="*/ 59 w 249"/>
                <a:gd name="T79" fmla="*/ 28 h 485"/>
                <a:gd name="T80" fmla="*/ 50 w 249"/>
                <a:gd name="T81" fmla="*/ 20 h 485"/>
                <a:gd name="T82" fmla="*/ 38 w 249"/>
                <a:gd name="T83" fmla="*/ 10 h 485"/>
                <a:gd name="T84" fmla="*/ 28 w 249"/>
                <a:gd name="T85" fmla="*/ 2 h 485"/>
                <a:gd name="T86" fmla="*/ 0 w 249"/>
                <a:gd name="T87" fmla="*/ 24 h 48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9"/>
                <a:gd name="T133" fmla="*/ 0 h 485"/>
                <a:gd name="T134" fmla="*/ 249 w 249"/>
                <a:gd name="T135" fmla="*/ 485 h 48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9" h="485">
                  <a:moveTo>
                    <a:pt x="0" y="48"/>
                  </a:moveTo>
                  <a:lnTo>
                    <a:pt x="0" y="48"/>
                  </a:lnTo>
                  <a:lnTo>
                    <a:pt x="4" y="51"/>
                  </a:lnTo>
                  <a:lnTo>
                    <a:pt x="10" y="55"/>
                  </a:lnTo>
                  <a:lnTo>
                    <a:pt x="19" y="61"/>
                  </a:lnTo>
                  <a:lnTo>
                    <a:pt x="23" y="65"/>
                  </a:lnTo>
                  <a:lnTo>
                    <a:pt x="27" y="69"/>
                  </a:lnTo>
                  <a:lnTo>
                    <a:pt x="33" y="72"/>
                  </a:lnTo>
                  <a:lnTo>
                    <a:pt x="38" y="76"/>
                  </a:lnTo>
                  <a:lnTo>
                    <a:pt x="44" y="80"/>
                  </a:lnTo>
                  <a:lnTo>
                    <a:pt x="50" y="86"/>
                  </a:lnTo>
                  <a:lnTo>
                    <a:pt x="57" y="91"/>
                  </a:lnTo>
                  <a:lnTo>
                    <a:pt x="63" y="97"/>
                  </a:lnTo>
                  <a:lnTo>
                    <a:pt x="69" y="103"/>
                  </a:lnTo>
                  <a:lnTo>
                    <a:pt x="76" y="108"/>
                  </a:lnTo>
                  <a:lnTo>
                    <a:pt x="82" y="116"/>
                  </a:lnTo>
                  <a:lnTo>
                    <a:pt x="90" y="122"/>
                  </a:lnTo>
                  <a:lnTo>
                    <a:pt x="95" y="129"/>
                  </a:lnTo>
                  <a:lnTo>
                    <a:pt x="103" y="137"/>
                  </a:lnTo>
                  <a:lnTo>
                    <a:pt x="109" y="146"/>
                  </a:lnTo>
                  <a:lnTo>
                    <a:pt x="116" y="154"/>
                  </a:lnTo>
                  <a:lnTo>
                    <a:pt x="120" y="162"/>
                  </a:lnTo>
                  <a:lnTo>
                    <a:pt x="126" y="171"/>
                  </a:lnTo>
                  <a:lnTo>
                    <a:pt x="131" y="179"/>
                  </a:lnTo>
                  <a:lnTo>
                    <a:pt x="137" y="188"/>
                  </a:lnTo>
                  <a:lnTo>
                    <a:pt x="143" y="198"/>
                  </a:lnTo>
                  <a:lnTo>
                    <a:pt x="147" y="209"/>
                  </a:lnTo>
                  <a:lnTo>
                    <a:pt x="150" y="219"/>
                  </a:lnTo>
                  <a:lnTo>
                    <a:pt x="156" y="228"/>
                  </a:lnTo>
                  <a:lnTo>
                    <a:pt x="158" y="238"/>
                  </a:lnTo>
                  <a:lnTo>
                    <a:pt x="162" y="247"/>
                  </a:lnTo>
                  <a:lnTo>
                    <a:pt x="166" y="257"/>
                  </a:lnTo>
                  <a:lnTo>
                    <a:pt x="168" y="266"/>
                  </a:lnTo>
                  <a:lnTo>
                    <a:pt x="169" y="276"/>
                  </a:lnTo>
                  <a:lnTo>
                    <a:pt x="173" y="283"/>
                  </a:lnTo>
                  <a:lnTo>
                    <a:pt x="175" y="293"/>
                  </a:lnTo>
                  <a:lnTo>
                    <a:pt x="177" y="300"/>
                  </a:lnTo>
                  <a:lnTo>
                    <a:pt x="179" y="308"/>
                  </a:lnTo>
                  <a:lnTo>
                    <a:pt x="181" y="316"/>
                  </a:lnTo>
                  <a:lnTo>
                    <a:pt x="183" y="321"/>
                  </a:lnTo>
                  <a:lnTo>
                    <a:pt x="185" y="329"/>
                  </a:lnTo>
                  <a:lnTo>
                    <a:pt x="187" y="337"/>
                  </a:lnTo>
                  <a:lnTo>
                    <a:pt x="188" y="342"/>
                  </a:lnTo>
                  <a:lnTo>
                    <a:pt x="188" y="348"/>
                  </a:lnTo>
                  <a:lnTo>
                    <a:pt x="190" y="354"/>
                  </a:lnTo>
                  <a:lnTo>
                    <a:pt x="192" y="363"/>
                  </a:lnTo>
                  <a:lnTo>
                    <a:pt x="194" y="373"/>
                  </a:lnTo>
                  <a:lnTo>
                    <a:pt x="196" y="380"/>
                  </a:lnTo>
                  <a:lnTo>
                    <a:pt x="198" y="386"/>
                  </a:lnTo>
                  <a:lnTo>
                    <a:pt x="198" y="392"/>
                  </a:lnTo>
                  <a:lnTo>
                    <a:pt x="198" y="395"/>
                  </a:lnTo>
                  <a:lnTo>
                    <a:pt x="198" y="397"/>
                  </a:lnTo>
                  <a:lnTo>
                    <a:pt x="200" y="397"/>
                  </a:lnTo>
                  <a:lnTo>
                    <a:pt x="194" y="471"/>
                  </a:lnTo>
                  <a:lnTo>
                    <a:pt x="249" y="485"/>
                  </a:lnTo>
                  <a:lnTo>
                    <a:pt x="249" y="483"/>
                  </a:lnTo>
                  <a:lnTo>
                    <a:pt x="249" y="475"/>
                  </a:lnTo>
                  <a:lnTo>
                    <a:pt x="247" y="468"/>
                  </a:lnTo>
                  <a:lnTo>
                    <a:pt x="247" y="462"/>
                  </a:lnTo>
                  <a:lnTo>
                    <a:pt x="247" y="454"/>
                  </a:lnTo>
                  <a:lnTo>
                    <a:pt x="247" y="447"/>
                  </a:lnTo>
                  <a:lnTo>
                    <a:pt x="245" y="437"/>
                  </a:lnTo>
                  <a:lnTo>
                    <a:pt x="244" y="428"/>
                  </a:lnTo>
                  <a:lnTo>
                    <a:pt x="244" y="422"/>
                  </a:lnTo>
                  <a:lnTo>
                    <a:pt x="244" y="416"/>
                  </a:lnTo>
                  <a:lnTo>
                    <a:pt x="244" y="411"/>
                  </a:lnTo>
                  <a:lnTo>
                    <a:pt x="244" y="407"/>
                  </a:lnTo>
                  <a:lnTo>
                    <a:pt x="242" y="399"/>
                  </a:lnTo>
                  <a:lnTo>
                    <a:pt x="242" y="394"/>
                  </a:lnTo>
                  <a:lnTo>
                    <a:pt x="242" y="388"/>
                  </a:lnTo>
                  <a:lnTo>
                    <a:pt x="242" y="382"/>
                  </a:lnTo>
                  <a:lnTo>
                    <a:pt x="240" y="375"/>
                  </a:lnTo>
                  <a:lnTo>
                    <a:pt x="240" y="369"/>
                  </a:lnTo>
                  <a:lnTo>
                    <a:pt x="240" y="363"/>
                  </a:lnTo>
                  <a:lnTo>
                    <a:pt x="240" y="357"/>
                  </a:lnTo>
                  <a:lnTo>
                    <a:pt x="238" y="350"/>
                  </a:lnTo>
                  <a:lnTo>
                    <a:pt x="238" y="344"/>
                  </a:lnTo>
                  <a:lnTo>
                    <a:pt x="236" y="337"/>
                  </a:lnTo>
                  <a:lnTo>
                    <a:pt x="236" y="329"/>
                  </a:lnTo>
                  <a:lnTo>
                    <a:pt x="234" y="321"/>
                  </a:lnTo>
                  <a:lnTo>
                    <a:pt x="234" y="316"/>
                  </a:lnTo>
                  <a:lnTo>
                    <a:pt x="232" y="308"/>
                  </a:lnTo>
                  <a:lnTo>
                    <a:pt x="232" y="302"/>
                  </a:lnTo>
                  <a:lnTo>
                    <a:pt x="230" y="295"/>
                  </a:lnTo>
                  <a:lnTo>
                    <a:pt x="230" y="289"/>
                  </a:lnTo>
                  <a:lnTo>
                    <a:pt x="228" y="281"/>
                  </a:lnTo>
                  <a:lnTo>
                    <a:pt x="228" y="276"/>
                  </a:lnTo>
                  <a:lnTo>
                    <a:pt x="226" y="270"/>
                  </a:lnTo>
                  <a:lnTo>
                    <a:pt x="226" y="262"/>
                  </a:lnTo>
                  <a:lnTo>
                    <a:pt x="225" y="257"/>
                  </a:lnTo>
                  <a:lnTo>
                    <a:pt x="225" y="251"/>
                  </a:lnTo>
                  <a:lnTo>
                    <a:pt x="223" y="243"/>
                  </a:lnTo>
                  <a:lnTo>
                    <a:pt x="221" y="238"/>
                  </a:lnTo>
                  <a:lnTo>
                    <a:pt x="219" y="232"/>
                  </a:lnTo>
                  <a:lnTo>
                    <a:pt x="219" y="226"/>
                  </a:lnTo>
                  <a:lnTo>
                    <a:pt x="217" y="221"/>
                  </a:lnTo>
                  <a:lnTo>
                    <a:pt x="215" y="215"/>
                  </a:lnTo>
                  <a:lnTo>
                    <a:pt x="215" y="209"/>
                  </a:lnTo>
                  <a:lnTo>
                    <a:pt x="213" y="203"/>
                  </a:lnTo>
                  <a:lnTo>
                    <a:pt x="211" y="198"/>
                  </a:lnTo>
                  <a:lnTo>
                    <a:pt x="209" y="192"/>
                  </a:lnTo>
                  <a:lnTo>
                    <a:pt x="207" y="186"/>
                  </a:lnTo>
                  <a:lnTo>
                    <a:pt x="207" y="183"/>
                  </a:lnTo>
                  <a:lnTo>
                    <a:pt x="204" y="173"/>
                  </a:lnTo>
                  <a:lnTo>
                    <a:pt x="202" y="167"/>
                  </a:lnTo>
                  <a:lnTo>
                    <a:pt x="196" y="158"/>
                  </a:lnTo>
                  <a:lnTo>
                    <a:pt x="192" y="150"/>
                  </a:lnTo>
                  <a:lnTo>
                    <a:pt x="188" y="143"/>
                  </a:lnTo>
                  <a:lnTo>
                    <a:pt x="185" y="135"/>
                  </a:lnTo>
                  <a:lnTo>
                    <a:pt x="179" y="127"/>
                  </a:lnTo>
                  <a:lnTo>
                    <a:pt x="173" y="118"/>
                  </a:lnTo>
                  <a:lnTo>
                    <a:pt x="168" y="110"/>
                  </a:lnTo>
                  <a:lnTo>
                    <a:pt x="162" y="105"/>
                  </a:lnTo>
                  <a:lnTo>
                    <a:pt x="154" y="97"/>
                  </a:lnTo>
                  <a:lnTo>
                    <a:pt x="149" y="89"/>
                  </a:lnTo>
                  <a:lnTo>
                    <a:pt x="143" y="82"/>
                  </a:lnTo>
                  <a:lnTo>
                    <a:pt x="137" y="76"/>
                  </a:lnTo>
                  <a:lnTo>
                    <a:pt x="130" y="69"/>
                  </a:lnTo>
                  <a:lnTo>
                    <a:pt x="124" y="63"/>
                  </a:lnTo>
                  <a:lnTo>
                    <a:pt x="118" y="57"/>
                  </a:lnTo>
                  <a:lnTo>
                    <a:pt x="112" y="51"/>
                  </a:lnTo>
                  <a:lnTo>
                    <a:pt x="105" y="46"/>
                  </a:lnTo>
                  <a:lnTo>
                    <a:pt x="99" y="40"/>
                  </a:lnTo>
                  <a:lnTo>
                    <a:pt x="93" y="34"/>
                  </a:lnTo>
                  <a:lnTo>
                    <a:pt x="88" y="29"/>
                  </a:lnTo>
                  <a:lnTo>
                    <a:pt x="76" y="21"/>
                  </a:lnTo>
                  <a:lnTo>
                    <a:pt x="69" y="13"/>
                  </a:lnTo>
                  <a:lnTo>
                    <a:pt x="61" y="8"/>
                  </a:lnTo>
                  <a:lnTo>
                    <a:pt x="55" y="4"/>
                  </a:lnTo>
                  <a:lnTo>
                    <a:pt x="52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Freeform 320"/>
            <p:cNvSpPr>
              <a:spLocks/>
            </p:cNvSpPr>
            <p:nvPr/>
          </p:nvSpPr>
          <p:spPr bwMode="auto">
            <a:xfrm>
              <a:off x="3936" y="3272"/>
              <a:ext cx="55" cy="34"/>
            </a:xfrm>
            <a:custGeom>
              <a:avLst/>
              <a:gdLst>
                <a:gd name="T0" fmla="*/ 0 w 110"/>
                <a:gd name="T1" fmla="*/ 0 h 68"/>
                <a:gd name="T2" fmla="*/ 22 w 110"/>
                <a:gd name="T3" fmla="*/ 5 h 68"/>
                <a:gd name="T4" fmla="*/ 55 w 110"/>
                <a:gd name="T5" fmla="*/ 34 h 68"/>
                <a:gd name="T6" fmla="*/ 35 w 110"/>
                <a:gd name="T7" fmla="*/ 32 h 68"/>
                <a:gd name="T8" fmla="*/ 0 w 110"/>
                <a:gd name="T9" fmla="*/ 0 h 68"/>
                <a:gd name="T10" fmla="*/ 0 w 110"/>
                <a:gd name="T11" fmla="*/ 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68"/>
                <a:gd name="T20" fmla="*/ 110 w 110"/>
                <a:gd name="T21" fmla="*/ 68 h 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68">
                  <a:moveTo>
                    <a:pt x="0" y="0"/>
                  </a:moveTo>
                  <a:lnTo>
                    <a:pt x="44" y="11"/>
                  </a:lnTo>
                  <a:lnTo>
                    <a:pt x="110" y="68"/>
                  </a:lnTo>
                  <a:lnTo>
                    <a:pt x="7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321"/>
            <p:cNvSpPr>
              <a:spLocks/>
            </p:cNvSpPr>
            <p:nvPr/>
          </p:nvSpPr>
          <p:spPr bwMode="auto">
            <a:xfrm>
              <a:off x="3686" y="3083"/>
              <a:ext cx="20" cy="86"/>
            </a:xfrm>
            <a:custGeom>
              <a:avLst/>
              <a:gdLst>
                <a:gd name="T0" fmla="*/ 11 w 40"/>
                <a:gd name="T1" fmla="*/ 0 h 172"/>
                <a:gd name="T2" fmla="*/ 0 w 40"/>
                <a:gd name="T3" fmla="*/ 74 h 172"/>
                <a:gd name="T4" fmla="*/ 20 w 40"/>
                <a:gd name="T5" fmla="*/ 86 h 172"/>
                <a:gd name="T6" fmla="*/ 11 w 40"/>
                <a:gd name="T7" fmla="*/ 0 h 172"/>
                <a:gd name="T8" fmla="*/ 11 w 40"/>
                <a:gd name="T9" fmla="*/ 0 h 1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172"/>
                <a:gd name="T17" fmla="*/ 40 w 40"/>
                <a:gd name="T18" fmla="*/ 172 h 1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172">
                  <a:moveTo>
                    <a:pt x="23" y="0"/>
                  </a:moveTo>
                  <a:lnTo>
                    <a:pt x="0" y="148"/>
                  </a:lnTo>
                  <a:lnTo>
                    <a:pt x="40" y="17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Freeform 322"/>
            <p:cNvSpPr>
              <a:spLocks/>
            </p:cNvSpPr>
            <p:nvPr/>
          </p:nvSpPr>
          <p:spPr bwMode="auto">
            <a:xfrm>
              <a:off x="3738" y="3205"/>
              <a:ext cx="91" cy="45"/>
            </a:xfrm>
            <a:custGeom>
              <a:avLst/>
              <a:gdLst>
                <a:gd name="T0" fmla="*/ 9 w 180"/>
                <a:gd name="T1" fmla="*/ 10 h 89"/>
                <a:gd name="T2" fmla="*/ 9 w 180"/>
                <a:gd name="T3" fmla="*/ 10 h 89"/>
                <a:gd name="T4" fmla="*/ 11 w 180"/>
                <a:gd name="T5" fmla="*/ 11 h 89"/>
                <a:gd name="T6" fmla="*/ 15 w 180"/>
                <a:gd name="T7" fmla="*/ 11 h 89"/>
                <a:gd name="T8" fmla="*/ 20 w 180"/>
                <a:gd name="T9" fmla="*/ 13 h 89"/>
                <a:gd name="T10" fmla="*/ 24 w 180"/>
                <a:gd name="T11" fmla="*/ 14 h 89"/>
                <a:gd name="T12" fmla="*/ 29 w 180"/>
                <a:gd name="T13" fmla="*/ 17 h 89"/>
                <a:gd name="T14" fmla="*/ 32 w 180"/>
                <a:gd name="T15" fmla="*/ 20 h 89"/>
                <a:gd name="T16" fmla="*/ 35 w 180"/>
                <a:gd name="T17" fmla="*/ 24 h 89"/>
                <a:gd name="T18" fmla="*/ 37 w 180"/>
                <a:gd name="T19" fmla="*/ 26 h 89"/>
                <a:gd name="T20" fmla="*/ 39 w 180"/>
                <a:gd name="T21" fmla="*/ 29 h 89"/>
                <a:gd name="T22" fmla="*/ 40 w 180"/>
                <a:gd name="T23" fmla="*/ 31 h 89"/>
                <a:gd name="T24" fmla="*/ 43 w 180"/>
                <a:gd name="T25" fmla="*/ 34 h 89"/>
                <a:gd name="T26" fmla="*/ 45 w 180"/>
                <a:gd name="T27" fmla="*/ 38 h 89"/>
                <a:gd name="T28" fmla="*/ 47 w 180"/>
                <a:gd name="T29" fmla="*/ 39 h 89"/>
                <a:gd name="T30" fmla="*/ 91 w 180"/>
                <a:gd name="T31" fmla="*/ 45 h 89"/>
                <a:gd name="T32" fmla="*/ 72 w 180"/>
                <a:gd name="T33" fmla="*/ 35 h 89"/>
                <a:gd name="T34" fmla="*/ 54 w 180"/>
                <a:gd name="T35" fmla="*/ 30 h 89"/>
                <a:gd name="T36" fmla="*/ 53 w 180"/>
                <a:gd name="T37" fmla="*/ 29 h 89"/>
                <a:gd name="T38" fmla="*/ 50 w 180"/>
                <a:gd name="T39" fmla="*/ 25 h 89"/>
                <a:gd name="T40" fmla="*/ 48 w 180"/>
                <a:gd name="T41" fmla="*/ 22 h 89"/>
                <a:gd name="T42" fmla="*/ 45 w 180"/>
                <a:gd name="T43" fmla="*/ 19 h 89"/>
                <a:gd name="T44" fmla="*/ 41 w 180"/>
                <a:gd name="T45" fmla="*/ 16 h 89"/>
                <a:gd name="T46" fmla="*/ 37 w 180"/>
                <a:gd name="T47" fmla="*/ 13 h 89"/>
                <a:gd name="T48" fmla="*/ 34 w 180"/>
                <a:gd name="T49" fmla="*/ 11 h 89"/>
                <a:gd name="T50" fmla="*/ 31 w 180"/>
                <a:gd name="T51" fmla="*/ 10 h 89"/>
                <a:gd name="T52" fmla="*/ 29 w 180"/>
                <a:gd name="T53" fmla="*/ 8 h 89"/>
                <a:gd name="T54" fmla="*/ 27 w 180"/>
                <a:gd name="T55" fmla="*/ 7 h 89"/>
                <a:gd name="T56" fmla="*/ 23 w 180"/>
                <a:gd name="T57" fmla="*/ 6 h 89"/>
                <a:gd name="T58" fmla="*/ 20 w 180"/>
                <a:gd name="T59" fmla="*/ 5 h 89"/>
                <a:gd name="T60" fmla="*/ 17 w 180"/>
                <a:gd name="T61" fmla="*/ 4 h 89"/>
                <a:gd name="T62" fmla="*/ 14 w 180"/>
                <a:gd name="T63" fmla="*/ 3 h 89"/>
                <a:gd name="T64" fmla="*/ 11 w 180"/>
                <a:gd name="T65" fmla="*/ 2 h 89"/>
                <a:gd name="T66" fmla="*/ 9 w 180"/>
                <a:gd name="T67" fmla="*/ 2 h 89"/>
                <a:gd name="T68" fmla="*/ 6 w 180"/>
                <a:gd name="T69" fmla="*/ 1 h 89"/>
                <a:gd name="T70" fmla="*/ 5 w 180"/>
                <a:gd name="T71" fmla="*/ 1 h 89"/>
                <a:gd name="T72" fmla="*/ 1 w 180"/>
                <a:gd name="T73" fmla="*/ 0 h 89"/>
                <a:gd name="T74" fmla="*/ 0 w 180"/>
                <a:gd name="T75" fmla="*/ 0 h 89"/>
                <a:gd name="T76" fmla="*/ 9 w 180"/>
                <a:gd name="T77" fmla="*/ 10 h 89"/>
                <a:gd name="T78" fmla="*/ 9 w 180"/>
                <a:gd name="T79" fmla="*/ 10 h 8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80"/>
                <a:gd name="T121" fmla="*/ 0 h 89"/>
                <a:gd name="T122" fmla="*/ 180 w 180"/>
                <a:gd name="T123" fmla="*/ 89 h 8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80" h="89">
                  <a:moveTo>
                    <a:pt x="17" y="19"/>
                  </a:moveTo>
                  <a:lnTo>
                    <a:pt x="17" y="19"/>
                  </a:lnTo>
                  <a:lnTo>
                    <a:pt x="22" y="21"/>
                  </a:lnTo>
                  <a:lnTo>
                    <a:pt x="30" y="22"/>
                  </a:lnTo>
                  <a:lnTo>
                    <a:pt x="39" y="26"/>
                  </a:lnTo>
                  <a:lnTo>
                    <a:pt x="47" y="28"/>
                  </a:lnTo>
                  <a:lnTo>
                    <a:pt x="57" y="34"/>
                  </a:lnTo>
                  <a:lnTo>
                    <a:pt x="64" y="40"/>
                  </a:lnTo>
                  <a:lnTo>
                    <a:pt x="70" y="47"/>
                  </a:lnTo>
                  <a:lnTo>
                    <a:pt x="74" y="51"/>
                  </a:lnTo>
                  <a:lnTo>
                    <a:pt x="77" y="57"/>
                  </a:lnTo>
                  <a:lnTo>
                    <a:pt x="79" y="62"/>
                  </a:lnTo>
                  <a:lnTo>
                    <a:pt x="85" y="68"/>
                  </a:lnTo>
                  <a:lnTo>
                    <a:pt x="89" y="76"/>
                  </a:lnTo>
                  <a:lnTo>
                    <a:pt x="93" y="78"/>
                  </a:lnTo>
                  <a:lnTo>
                    <a:pt x="180" y="89"/>
                  </a:lnTo>
                  <a:lnTo>
                    <a:pt x="142" y="70"/>
                  </a:lnTo>
                  <a:lnTo>
                    <a:pt x="106" y="60"/>
                  </a:lnTo>
                  <a:lnTo>
                    <a:pt x="104" y="57"/>
                  </a:lnTo>
                  <a:lnTo>
                    <a:pt x="98" y="49"/>
                  </a:lnTo>
                  <a:lnTo>
                    <a:pt x="95" y="43"/>
                  </a:lnTo>
                  <a:lnTo>
                    <a:pt x="89" y="38"/>
                  </a:lnTo>
                  <a:lnTo>
                    <a:pt x="81" y="32"/>
                  </a:lnTo>
                  <a:lnTo>
                    <a:pt x="74" y="26"/>
                  </a:lnTo>
                  <a:lnTo>
                    <a:pt x="68" y="22"/>
                  </a:lnTo>
                  <a:lnTo>
                    <a:pt x="62" y="19"/>
                  </a:lnTo>
                  <a:lnTo>
                    <a:pt x="57" y="15"/>
                  </a:lnTo>
                  <a:lnTo>
                    <a:pt x="53" y="13"/>
                  </a:lnTo>
                  <a:lnTo>
                    <a:pt x="45" y="11"/>
                  </a:lnTo>
                  <a:lnTo>
                    <a:pt x="39" y="9"/>
                  </a:lnTo>
                  <a:lnTo>
                    <a:pt x="34" y="7"/>
                  </a:lnTo>
                  <a:lnTo>
                    <a:pt x="28" y="5"/>
                  </a:lnTo>
                  <a:lnTo>
                    <a:pt x="22" y="3"/>
                  </a:lnTo>
                  <a:lnTo>
                    <a:pt x="17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17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0" name="Freeform 323"/>
            <p:cNvSpPr>
              <a:spLocks/>
            </p:cNvSpPr>
            <p:nvPr/>
          </p:nvSpPr>
          <p:spPr bwMode="auto">
            <a:xfrm>
              <a:off x="3826" y="3169"/>
              <a:ext cx="91" cy="40"/>
            </a:xfrm>
            <a:custGeom>
              <a:avLst/>
              <a:gdLst>
                <a:gd name="T0" fmla="*/ 91 w 183"/>
                <a:gd name="T1" fmla="*/ 7 h 80"/>
                <a:gd name="T2" fmla="*/ 69 w 183"/>
                <a:gd name="T3" fmla="*/ 22 h 80"/>
                <a:gd name="T4" fmla="*/ 23 w 183"/>
                <a:gd name="T5" fmla="*/ 29 h 80"/>
                <a:gd name="T6" fmla="*/ 0 w 183"/>
                <a:gd name="T7" fmla="*/ 40 h 80"/>
                <a:gd name="T8" fmla="*/ 8 w 183"/>
                <a:gd name="T9" fmla="*/ 28 h 80"/>
                <a:gd name="T10" fmla="*/ 12 w 183"/>
                <a:gd name="T11" fmla="*/ 22 h 80"/>
                <a:gd name="T12" fmla="*/ 64 w 183"/>
                <a:gd name="T13" fmla="*/ 14 h 80"/>
                <a:gd name="T14" fmla="*/ 84 w 183"/>
                <a:gd name="T15" fmla="*/ 0 h 80"/>
                <a:gd name="T16" fmla="*/ 91 w 183"/>
                <a:gd name="T17" fmla="*/ 7 h 80"/>
                <a:gd name="T18" fmla="*/ 91 w 183"/>
                <a:gd name="T19" fmla="*/ 7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3"/>
                <a:gd name="T31" fmla="*/ 0 h 80"/>
                <a:gd name="T32" fmla="*/ 183 w 183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3" h="80">
                  <a:moveTo>
                    <a:pt x="183" y="14"/>
                  </a:moveTo>
                  <a:lnTo>
                    <a:pt x="139" y="44"/>
                  </a:lnTo>
                  <a:lnTo>
                    <a:pt x="46" y="59"/>
                  </a:lnTo>
                  <a:lnTo>
                    <a:pt x="0" y="80"/>
                  </a:lnTo>
                  <a:lnTo>
                    <a:pt x="17" y="57"/>
                  </a:lnTo>
                  <a:lnTo>
                    <a:pt x="25" y="44"/>
                  </a:lnTo>
                  <a:lnTo>
                    <a:pt x="128" y="29"/>
                  </a:lnTo>
                  <a:lnTo>
                    <a:pt x="169" y="0"/>
                  </a:lnTo>
                  <a:lnTo>
                    <a:pt x="18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" name="Freeform 324"/>
            <p:cNvSpPr>
              <a:spLocks/>
            </p:cNvSpPr>
            <p:nvPr/>
          </p:nvSpPr>
          <p:spPr bwMode="auto">
            <a:xfrm>
              <a:off x="3813" y="3243"/>
              <a:ext cx="19" cy="55"/>
            </a:xfrm>
            <a:custGeom>
              <a:avLst/>
              <a:gdLst>
                <a:gd name="T0" fmla="*/ 9 w 38"/>
                <a:gd name="T1" fmla="*/ 1 h 110"/>
                <a:gd name="T2" fmla="*/ 10 w 38"/>
                <a:gd name="T3" fmla="*/ 0 h 110"/>
                <a:gd name="T4" fmla="*/ 13 w 38"/>
                <a:gd name="T5" fmla="*/ 0 h 110"/>
                <a:gd name="T6" fmla="*/ 15 w 38"/>
                <a:gd name="T7" fmla="*/ 0 h 110"/>
                <a:gd name="T8" fmla="*/ 17 w 38"/>
                <a:gd name="T9" fmla="*/ 1 h 110"/>
                <a:gd name="T10" fmla="*/ 18 w 38"/>
                <a:gd name="T11" fmla="*/ 3 h 110"/>
                <a:gd name="T12" fmla="*/ 19 w 38"/>
                <a:gd name="T13" fmla="*/ 7 h 110"/>
                <a:gd name="T14" fmla="*/ 18 w 38"/>
                <a:gd name="T15" fmla="*/ 11 h 110"/>
                <a:gd name="T16" fmla="*/ 18 w 38"/>
                <a:gd name="T17" fmla="*/ 16 h 110"/>
                <a:gd name="T18" fmla="*/ 17 w 38"/>
                <a:gd name="T19" fmla="*/ 21 h 110"/>
                <a:gd name="T20" fmla="*/ 16 w 38"/>
                <a:gd name="T21" fmla="*/ 27 h 110"/>
                <a:gd name="T22" fmla="*/ 14 w 38"/>
                <a:gd name="T23" fmla="*/ 30 h 110"/>
                <a:gd name="T24" fmla="*/ 13 w 38"/>
                <a:gd name="T25" fmla="*/ 34 h 110"/>
                <a:gd name="T26" fmla="*/ 13 w 38"/>
                <a:gd name="T27" fmla="*/ 37 h 110"/>
                <a:gd name="T28" fmla="*/ 13 w 38"/>
                <a:gd name="T29" fmla="*/ 38 h 110"/>
                <a:gd name="T30" fmla="*/ 0 w 38"/>
                <a:gd name="T31" fmla="*/ 55 h 110"/>
                <a:gd name="T32" fmla="*/ 9 w 38"/>
                <a:gd name="T33" fmla="*/ 1 h 110"/>
                <a:gd name="T34" fmla="*/ 9 w 38"/>
                <a:gd name="T35" fmla="*/ 1 h 11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10"/>
                <a:gd name="T56" fmla="*/ 38 w 38"/>
                <a:gd name="T57" fmla="*/ 110 h 11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10">
                  <a:moveTo>
                    <a:pt x="17" y="2"/>
                  </a:moveTo>
                  <a:lnTo>
                    <a:pt x="21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6" y="5"/>
                  </a:lnTo>
                  <a:lnTo>
                    <a:pt x="38" y="13"/>
                  </a:lnTo>
                  <a:lnTo>
                    <a:pt x="36" y="22"/>
                  </a:lnTo>
                  <a:lnTo>
                    <a:pt x="36" y="32"/>
                  </a:lnTo>
                  <a:lnTo>
                    <a:pt x="34" y="41"/>
                  </a:lnTo>
                  <a:lnTo>
                    <a:pt x="32" y="53"/>
                  </a:lnTo>
                  <a:lnTo>
                    <a:pt x="28" y="60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0" y="110"/>
                  </a:lnTo>
                  <a:lnTo>
                    <a:pt x="17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" name="Freeform 325"/>
            <p:cNvSpPr>
              <a:spLocks/>
            </p:cNvSpPr>
            <p:nvPr/>
          </p:nvSpPr>
          <p:spPr bwMode="auto">
            <a:xfrm>
              <a:off x="3371" y="3127"/>
              <a:ext cx="119" cy="75"/>
            </a:xfrm>
            <a:custGeom>
              <a:avLst/>
              <a:gdLst>
                <a:gd name="T0" fmla="*/ 119 w 237"/>
                <a:gd name="T1" fmla="*/ 3 h 150"/>
                <a:gd name="T2" fmla="*/ 18 w 237"/>
                <a:gd name="T3" fmla="*/ 41 h 150"/>
                <a:gd name="T4" fmla="*/ 0 w 237"/>
                <a:gd name="T5" fmla="*/ 75 h 150"/>
                <a:gd name="T6" fmla="*/ 0 w 237"/>
                <a:gd name="T7" fmla="*/ 41 h 150"/>
                <a:gd name="T8" fmla="*/ 33 w 237"/>
                <a:gd name="T9" fmla="*/ 22 h 150"/>
                <a:gd name="T10" fmla="*/ 93 w 237"/>
                <a:gd name="T11" fmla="*/ 0 h 150"/>
                <a:gd name="T12" fmla="*/ 119 w 237"/>
                <a:gd name="T13" fmla="*/ 3 h 150"/>
                <a:gd name="T14" fmla="*/ 119 w 237"/>
                <a:gd name="T15" fmla="*/ 3 h 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7"/>
                <a:gd name="T25" fmla="*/ 0 h 150"/>
                <a:gd name="T26" fmla="*/ 237 w 237"/>
                <a:gd name="T27" fmla="*/ 150 h 1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7" h="150">
                  <a:moveTo>
                    <a:pt x="237" y="7"/>
                  </a:moveTo>
                  <a:lnTo>
                    <a:pt x="36" y="82"/>
                  </a:lnTo>
                  <a:lnTo>
                    <a:pt x="0" y="150"/>
                  </a:lnTo>
                  <a:lnTo>
                    <a:pt x="0" y="82"/>
                  </a:lnTo>
                  <a:lnTo>
                    <a:pt x="66" y="45"/>
                  </a:lnTo>
                  <a:lnTo>
                    <a:pt x="186" y="0"/>
                  </a:lnTo>
                  <a:lnTo>
                    <a:pt x="237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3" name="Freeform 326"/>
            <p:cNvSpPr>
              <a:spLocks/>
            </p:cNvSpPr>
            <p:nvPr/>
          </p:nvSpPr>
          <p:spPr bwMode="auto">
            <a:xfrm>
              <a:off x="3353" y="3203"/>
              <a:ext cx="66" cy="57"/>
            </a:xfrm>
            <a:custGeom>
              <a:avLst/>
              <a:gdLst>
                <a:gd name="T0" fmla="*/ 49 w 131"/>
                <a:gd name="T1" fmla="*/ 23 h 114"/>
                <a:gd name="T2" fmla="*/ 47 w 131"/>
                <a:gd name="T3" fmla="*/ 23 h 114"/>
                <a:gd name="T4" fmla="*/ 42 w 131"/>
                <a:gd name="T5" fmla="*/ 24 h 114"/>
                <a:gd name="T6" fmla="*/ 39 w 131"/>
                <a:gd name="T7" fmla="*/ 25 h 114"/>
                <a:gd name="T8" fmla="*/ 37 w 131"/>
                <a:gd name="T9" fmla="*/ 26 h 114"/>
                <a:gd name="T10" fmla="*/ 35 w 131"/>
                <a:gd name="T11" fmla="*/ 28 h 114"/>
                <a:gd name="T12" fmla="*/ 34 w 131"/>
                <a:gd name="T13" fmla="*/ 31 h 114"/>
                <a:gd name="T14" fmla="*/ 33 w 131"/>
                <a:gd name="T15" fmla="*/ 33 h 114"/>
                <a:gd name="T16" fmla="*/ 35 w 131"/>
                <a:gd name="T17" fmla="*/ 36 h 114"/>
                <a:gd name="T18" fmla="*/ 36 w 131"/>
                <a:gd name="T19" fmla="*/ 39 h 114"/>
                <a:gd name="T20" fmla="*/ 38 w 131"/>
                <a:gd name="T21" fmla="*/ 42 h 114"/>
                <a:gd name="T22" fmla="*/ 42 w 131"/>
                <a:gd name="T23" fmla="*/ 46 h 114"/>
                <a:gd name="T24" fmla="*/ 44 w 131"/>
                <a:gd name="T25" fmla="*/ 48 h 114"/>
                <a:gd name="T26" fmla="*/ 57 w 131"/>
                <a:gd name="T27" fmla="*/ 46 h 114"/>
                <a:gd name="T28" fmla="*/ 64 w 131"/>
                <a:gd name="T29" fmla="*/ 35 h 114"/>
                <a:gd name="T30" fmla="*/ 66 w 131"/>
                <a:gd name="T31" fmla="*/ 50 h 114"/>
                <a:gd name="T32" fmla="*/ 65 w 131"/>
                <a:gd name="T33" fmla="*/ 50 h 114"/>
                <a:gd name="T34" fmla="*/ 64 w 131"/>
                <a:gd name="T35" fmla="*/ 51 h 114"/>
                <a:gd name="T36" fmla="*/ 61 w 131"/>
                <a:gd name="T37" fmla="*/ 51 h 114"/>
                <a:gd name="T38" fmla="*/ 59 w 131"/>
                <a:gd name="T39" fmla="*/ 53 h 114"/>
                <a:gd name="T40" fmla="*/ 55 w 131"/>
                <a:gd name="T41" fmla="*/ 54 h 114"/>
                <a:gd name="T42" fmla="*/ 52 w 131"/>
                <a:gd name="T43" fmla="*/ 56 h 114"/>
                <a:gd name="T44" fmla="*/ 49 w 131"/>
                <a:gd name="T45" fmla="*/ 56 h 114"/>
                <a:gd name="T46" fmla="*/ 46 w 131"/>
                <a:gd name="T47" fmla="*/ 57 h 114"/>
                <a:gd name="T48" fmla="*/ 42 w 131"/>
                <a:gd name="T49" fmla="*/ 56 h 114"/>
                <a:gd name="T50" fmla="*/ 39 w 131"/>
                <a:gd name="T51" fmla="*/ 55 h 114"/>
                <a:gd name="T52" fmla="*/ 36 w 131"/>
                <a:gd name="T53" fmla="*/ 53 h 114"/>
                <a:gd name="T54" fmla="*/ 33 w 131"/>
                <a:gd name="T55" fmla="*/ 51 h 114"/>
                <a:gd name="T56" fmla="*/ 30 w 131"/>
                <a:gd name="T57" fmla="*/ 49 h 114"/>
                <a:gd name="T58" fmla="*/ 29 w 131"/>
                <a:gd name="T59" fmla="*/ 48 h 114"/>
                <a:gd name="T60" fmla="*/ 0 w 131"/>
                <a:gd name="T61" fmla="*/ 7 h 114"/>
                <a:gd name="T62" fmla="*/ 9 w 131"/>
                <a:gd name="T63" fmla="*/ 0 h 114"/>
                <a:gd name="T64" fmla="*/ 28 w 131"/>
                <a:gd name="T65" fmla="*/ 20 h 114"/>
                <a:gd name="T66" fmla="*/ 40 w 131"/>
                <a:gd name="T67" fmla="*/ 17 h 114"/>
                <a:gd name="T68" fmla="*/ 49 w 131"/>
                <a:gd name="T69" fmla="*/ 23 h 114"/>
                <a:gd name="T70" fmla="*/ 49 w 131"/>
                <a:gd name="T71" fmla="*/ 23 h 11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1"/>
                <a:gd name="T109" fmla="*/ 0 h 114"/>
                <a:gd name="T110" fmla="*/ 131 w 131"/>
                <a:gd name="T111" fmla="*/ 114 h 11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1" h="114">
                  <a:moveTo>
                    <a:pt x="97" y="45"/>
                  </a:moveTo>
                  <a:lnTo>
                    <a:pt x="93" y="45"/>
                  </a:lnTo>
                  <a:lnTo>
                    <a:pt x="83" y="47"/>
                  </a:lnTo>
                  <a:lnTo>
                    <a:pt x="78" y="49"/>
                  </a:lnTo>
                  <a:lnTo>
                    <a:pt x="74" y="51"/>
                  </a:lnTo>
                  <a:lnTo>
                    <a:pt x="70" y="55"/>
                  </a:lnTo>
                  <a:lnTo>
                    <a:pt x="68" y="63"/>
                  </a:lnTo>
                  <a:lnTo>
                    <a:pt x="66" y="66"/>
                  </a:lnTo>
                  <a:lnTo>
                    <a:pt x="70" y="72"/>
                  </a:lnTo>
                  <a:lnTo>
                    <a:pt x="72" y="78"/>
                  </a:lnTo>
                  <a:lnTo>
                    <a:pt x="76" y="83"/>
                  </a:lnTo>
                  <a:lnTo>
                    <a:pt x="83" y="91"/>
                  </a:lnTo>
                  <a:lnTo>
                    <a:pt x="87" y="95"/>
                  </a:lnTo>
                  <a:lnTo>
                    <a:pt x="114" y="91"/>
                  </a:lnTo>
                  <a:lnTo>
                    <a:pt x="127" y="70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7" y="101"/>
                  </a:lnTo>
                  <a:lnTo>
                    <a:pt x="121" y="102"/>
                  </a:lnTo>
                  <a:lnTo>
                    <a:pt x="118" y="106"/>
                  </a:lnTo>
                  <a:lnTo>
                    <a:pt x="110" y="108"/>
                  </a:lnTo>
                  <a:lnTo>
                    <a:pt x="104" y="112"/>
                  </a:lnTo>
                  <a:lnTo>
                    <a:pt x="97" y="112"/>
                  </a:lnTo>
                  <a:lnTo>
                    <a:pt x="91" y="114"/>
                  </a:lnTo>
                  <a:lnTo>
                    <a:pt x="83" y="112"/>
                  </a:lnTo>
                  <a:lnTo>
                    <a:pt x="78" y="110"/>
                  </a:lnTo>
                  <a:lnTo>
                    <a:pt x="72" y="106"/>
                  </a:lnTo>
                  <a:lnTo>
                    <a:pt x="66" y="102"/>
                  </a:lnTo>
                  <a:lnTo>
                    <a:pt x="59" y="97"/>
                  </a:lnTo>
                  <a:lnTo>
                    <a:pt x="57" y="95"/>
                  </a:lnTo>
                  <a:lnTo>
                    <a:pt x="0" y="13"/>
                  </a:lnTo>
                  <a:lnTo>
                    <a:pt x="17" y="0"/>
                  </a:lnTo>
                  <a:lnTo>
                    <a:pt x="55" y="40"/>
                  </a:lnTo>
                  <a:lnTo>
                    <a:pt x="80" y="34"/>
                  </a:lnTo>
                  <a:lnTo>
                    <a:pt x="97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4" name="Freeform 327"/>
            <p:cNvSpPr>
              <a:spLocks/>
            </p:cNvSpPr>
            <p:nvPr/>
          </p:nvSpPr>
          <p:spPr bwMode="auto">
            <a:xfrm>
              <a:off x="3297" y="3222"/>
              <a:ext cx="55" cy="42"/>
            </a:xfrm>
            <a:custGeom>
              <a:avLst/>
              <a:gdLst>
                <a:gd name="T0" fmla="*/ 0 w 110"/>
                <a:gd name="T1" fmla="*/ 1 h 83"/>
                <a:gd name="T2" fmla="*/ 38 w 110"/>
                <a:gd name="T3" fmla="*/ 42 h 83"/>
                <a:gd name="T4" fmla="*/ 55 w 110"/>
                <a:gd name="T5" fmla="*/ 42 h 83"/>
                <a:gd name="T6" fmla="*/ 20 w 110"/>
                <a:gd name="T7" fmla="*/ 0 h 83"/>
                <a:gd name="T8" fmla="*/ 0 w 110"/>
                <a:gd name="T9" fmla="*/ 1 h 83"/>
                <a:gd name="T10" fmla="*/ 0 w 110"/>
                <a:gd name="T11" fmla="*/ 1 h 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0"/>
                <a:gd name="T19" fmla="*/ 0 h 83"/>
                <a:gd name="T20" fmla="*/ 110 w 110"/>
                <a:gd name="T21" fmla="*/ 83 h 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0" h="83">
                  <a:moveTo>
                    <a:pt x="0" y="2"/>
                  </a:moveTo>
                  <a:lnTo>
                    <a:pt x="76" y="83"/>
                  </a:lnTo>
                  <a:lnTo>
                    <a:pt x="110" y="83"/>
                  </a:lnTo>
                  <a:lnTo>
                    <a:pt x="4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5" name="Freeform 328"/>
            <p:cNvSpPr>
              <a:spLocks/>
            </p:cNvSpPr>
            <p:nvPr/>
          </p:nvSpPr>
          <p:spPr bwMode="auto">
            <a:xfrm>
              <a:off x="4057" y="3110"/>
              <a:ext cx="453" cy="496"/>
            </a:xfrm>
            <a:custGeom>
              <a:avLst/>
              <a:gdLst>
                <a:gd name="T0" fmla="*/ 311 w 907"/>
                <a:gd name="T1" fmla="*/ 9 h 992"/>
                <a:gd name="T2" fmla="*/ 253 w 907"/>
                <a:gd name="T3" fmla="*/ 99 h 992"/>
                <a:gd name="T4" fmla="*/ 81 w 907"/>
                <a:gd name="T5" fmla="*/ 139 h 992"/>
                <a:gd name="T6" fmla="*/ 0 w 907"/>
                <a:gd name="T7" fmla="*/ 221 h 992"/>
                <a:gd name="T8" fmla="*/ 60 w 907"/>
                <a:gd name="T9" fmla="*/ 381 h 992"/>
                <a:gd name="T10" fmla="*/ 73 w 907"/>
                <a:gd name="T11" fmla="*/ 470 h 992"/>
                <a:gd name="T12" fmla="*/ 453 w 907"/>
                <a:gd name="T13" fmla="*/ 496 h 992"/>
                <a:gd name="T14" fmla="*/ 420 w 907"/>
                <a:gd name="T15" fmla="*/ 0 h 992"/>
                <a:gd name="T16" fmla="*/ 311 w 907"/>
                <a:gd name="T17" fmla="*/ 9 h 992"/>
                <a:gd name="T18" fmla="*/ 311 w 907"/>
                <a:gd name="T19" fmla="*/ 9 h 9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07"/>
                <a:gd name="T31" fmla="*/ 0 h 992"/>
                <a:gd name="T32" fmla="*/ 907 w 907"/>
                <a:gd name="T33" fmla="*/ 992 h 9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07" h="992">
                  <a:moveTo>
                    <a:pt x="622" y="17"/>
                  </a:moveTo>
                  <a:lnTo>
                    <a:pt x="506" y="197"/>
                  </a:lnTo>
                  <a:lnTo>
                    <a:pt x="162" y="277"/>
                  </a:lnTo>
                  <a:lnTo>
                    <a:pt x="0" y="442"/>
                  </a:lnTo>
                  <a:lnTo>
                    <a:pt x="120" y="762"/>
                  </a:lnTo>
                  <a:lnTo>
                    <a:pt x="147" y="940"/>
                  </a:lnTo>
                  <a:lnTo>
                    <a:pt x="907" y="992"/>
                  </a:lnTo>
                  <a:lnTo>
                    <a:pt x="840" y="0"/>
                  </a:lnTo>
                  <a:lnTo>
                    <a:pt x="622" y="17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6" name="Freeform 329"/>
            <p:cNvSpPr>
              <a:spLocks/>
            </p:cNvSpPr>
            <p:nvPr/>
          </p:nvSpPr>
          <p:spPr bwMode="auto">
            <a:xfrm>
              <a:off x="3676" y="2400"/>
              <a:ext cx="96" cy="220"/>
            </a:xfrm>
            <a:custGeom>
              <a:avLst/>
              <a:gdLst>
                <a:gd name="T0" fmla="*/ 23 w 194"/>
                <a:gd name="T1" fmla="*/ 26 h 441"/>
                <a:gd name="T2" fmla="*/ 18 w 194"/>
                <a:gd name="T3" fmla="*/ 34 h 441"/>
                <a:gd name="T4" fmla="*/ 13 w 194"/>
                <a:gd name="T5" fmla="*/ 46 h 441"/>
                <a:gd name="T6" fmla="*/ 11 w 194"/>
                <a:gd name="T7" fmla="*/ 54 h 441"/>
                <a:gd name="T8" fmla="*/ 9 w 194"/>
                <a:gd name="T9" fmla="*/ 63 h 441"/>
                <a:gd name="T10" fmla="*/ 6 w 194"/>
                <a:gd name="T11" fmla="*/ 74 h 441"/>
                <a:gd name="T12" fmla="*/ 5 w 194"/>
                <a:gd name="T13" fmla="*/ 86 h 441"/>
                <a:gd name="T14" fmla="*/ 6 w 194"/>
                <a:gd name="T15" fmla="*/ 98 h 441"/>
                <a:gd name="T16" fmla="*/ 7 w 194"/>
                <a:gd name="T17" fmla="*/ 109 h 441"/>
                <a:gd name="T18" fmla="*/ 9 w 194"/>
                <a:gd name="T19" fmla="*/ 120 h 441"/>
                <a:gd name="T20" fmla="*/ 13 w 194"/>
                <a:gd name="T21" fmla="*/ 132 h 441"/>
                <a:gd name="T22" fmla="*/ 16 w 194"/>
                <a:gd name="T23" fmla="*/ 140 h 441"/>
                <a:gd name="T24" fmla="*/ 21 w 194"/>
                <a:gd name="T25" fmla="*/ 149 h 441"/>
                <a:gd name="T26" fmla="*/ 26 w 194"/>
                <a:gd name="T27" fmla="*/ 158 h 441"/>
                <a:gd name="T28" fmla="*/ 34 w 194"/>
                <a:gd name="T29" fmla="*/ 168 h 441"/>
                <a:gd name="T30" fmla="*/ 44 w 194"/>
                <a:gd name="T31" fmla="*/ 174 h 441"/>
                <a:gd name="T32" fmla="*/ 53 w 194"/>
                <a:gd name="T33" fmla="*/ 180 h 441"/>
                <a:gd name="T34" fmla="*/ 61 w 194"/>
                <a:gd name="T35" fmla="*/ 185 h 441"/>
                <a:gd name="T36" fmla="*/ 70 w 194"/>
                <a:gd name="T37" fmla="*/ 190 h 441"/>
                <a:gd name="T38" fmla="*/ 84 w 194"/>
                <a:gd name="T39" fmla="*/ 198 h 441"/>
                <a:gd name="T40" fmla="*/ 94 w 194"/>
                <a:gd name="T41" fmla="*/ 205 h 441"/>
                <a:gd name="T42" fmla="*/ 94 w 194"/>
                <a:gd name="T43" fmla="*/ 220 h 441"/>
                <a:gd name="T44" fmla="*/ 89 w 194"/>
                <a:gd name="T45" fmla="*/ 216 h 441"/>
                <a:gd name="T46" fmla="*/ 81 w 194"/>
                <a:gd name="T47" fmla="*/ 211 h 441"/>
                <a:gd name="T48" fmla="*/ 73 w 194"/>
                <a:gd name="T49" fmla="*/ 206 h 441"/>
                <a:gd name="T50" fmla="*/ 65 w 194"/>
                <a:gd name="T51" fmla="*/ 201 h 441"/>
                <a:gd name="T52" fmla="*/ 55 w 194"/>
                <a:gd name="T53" fmla="*/ 195 h 441"/>
                <a:gd name="T54" fmla="*/ 47 w 194"/>
                <a:gd name="T55" fmla="*/ 188 h 441"/>
                <a:gd name="T56" fmla="*/ 39 w 194"/>
                <a:gd name="T57" fmla="*/ 181 h 441"/>
                <a:gd name="T58" fmla="*/ 30 w 194"/>
                <a:gd name="T59" fmla="*/ 177 h 441"/>
                <a:gd name="T60" fmla="*/ 17 w 194"/>
                <a:gd name="T61" fmla="*/ 166 h 441"/>
                <a:gd name="T62" fmla="*/ 10 w 194"/>
                <a:gd name="T63" fmla="*/ 155 h 441"/>
                <a:gd name="T64" fmla="*/ 7 w 194"/>
                <a:gd name="T65" fmla="*/ 145 h 441"/>
                <a:gd name="T66" fmla="*/ 5 w 194"/>
                <a:gd name="T67" fmla="*/ 134 h 441"/>
                <a:gd name="T68" fmla="*/ 2 w 194"/>
                <a:gd name="T69" fmla="*/ 121 h 441"/>
                <a:gd name="T70" fmla="*/ 1 w 194"/>
                <a:gd name="T71" fmla="*/ 108 h 441"/>
                <a:gd name="T72" fmla="*/ 0 w 194"/>
                <a:gd name="T73" fmla="*/ 95 h 441"/>
                <a:gd name="T74" fmla="*/ 0 w 194"/>
                <a:gd name="T75" fmla="*/ 82 h 441"/>
                <a:gd name="T76" fmla="*/ 0 w 194"/>
                <a:gd name="T77" fmla="*/ 70 h 441"/>
                <a:gd name="T78" fmla="*/ 1 w 194"/>
                <a:gd name="T79" fmla="*/ 61 h 441"/>
                <a:gd name="T80" fmla="*/ 3 w 194"/>
                <a:gd name="T81" fmla="*/ 53 h 441"/>
                <a:gd name="T82" fmla="*/ 5 w 194"/>
                <a:gd name="T83" fmla="*/ 44 h 441"/>
                <a:gd name="T84" fmla="*/ 12 w 194"/>
                <a:gd name="T85" fmla="*/ 29 h 441"/>
                <a:gd name="T86" fmla="*/ 22 w 194"/>
                <a:gd name="T87" fmla="*/ 17 h 441"/>
                <a:gd name="T88" fmla="*/ 29 w 194"/>
                <a:gd name="T89" fmla="*/ 6 h 441"/>
                <a:gd name="T90" fmla="*/ 37 w 194"/>
                <a:gd name="T91" fmla="*/ 0 h 44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94"/>
                <a:gd name="T139" fmla="*/ 0 h 441"/>
                <a:gd name="T140" fmla="*/ 194 w 194"/>
                <a:gd name="T141" fmla="*/ 441 h 441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94" h="441">
                  <a:moveTo>
                    <a:pt x="51" y="50"/>
                  </a:moveTo>
                  <a:lnTo>
                    <a:pt x="48" y="50"/>
                  </a:lnTo>
                  <a:lnTo>
                    <a:pt x="46" y="53"/>
                  </a:lnTo>
                  <a:lnTo>
                    <a:pt x="42" y="57"/>
                  </a:lnTo>
                  <a:lnTo>
                    <a:pt x="38" y="65"/>
                  </a:lnTo>
                  <a:lnTo>
                    <a:pt x="36" y="69"/>
                  </a:lnTo>
                  <a:lnTo>
                    <a:pt x="32" y="76"/>
                  </a:lnTo>
                  <a:lnTo>
                    <a:pt x="30" y="82"/>
                  </a:lnTo>
                  <a:lnTo>
                    <a:pt x="27" y="93"/>
                  </a:lnTo>
                  <a:lnTo>
                    <a:pt x="25" y="97"/>
                  </a:lnTo>
                  <a:lnTo>
                    <a:pt x="25" y="103"/>
                  </a:lnTo>
                  <a:lnTo>
                    <a:pt x="23" y="108"/>
                  </a:lnTo>
                  <a:lnTo>
                    <a:pt x="21" y="114"/>
                  </a:lnTo>
                  <a:lnTo>
                    <a:pt x="19" y="120"/>
                  </a:lnTo>
                  <a:lnTo>
                    <a:pt x="19" y="126"/>
                  </a:lnTo>
                  <a:lnTo>
                    <a:pt x="17" y="133"/>
                  </a:lnTo>
                  <a:lnTo>
                    <a:pt x="17" y="141"/>
                  </a:lnTo>
                  <a:lnTo>
                    <a:pt x="13" y="148"/>
                  </a:lnTo>
                  <a:lnTo>
                    <a:pt x="13" y="156"/>
                  </a:lnTo>
                  <a:lnTo>
                    <a:pt x="11" y="164"/>
                  </a:lnTo>
                  <a:lnTo>
                    <a:pt x="11" y="173"/>
                  </a:lnTo>
                  <a:lnTo>
                    <a:pt x="11" y="181"/>
                  </a:lnTo>
                  <a:lnTo>
                    <a:pt x="11" y="188"/>
                  </a:lnTo>
                  <a:lnTo>
                    <a:pt x="13" y="196"/>
                  </a:lnTo>
                  <a:lnTo>
                    <a:pt x="13" y="203"/>
                  </a:lnTo>
                  <a:lnTo>
                    <a:pt x="13" y="211"/>
                  </a:lnTo>
                  <a:lnTo>
                    <a:pt x="15" y="219"/>
                  </a:lnTo>
                  <a:lnTo>
                    <a:pt x="15" y="226"/>
                  </a:lnTo>
                  <a:lnTo>
                    <a:pt x="19" y="236"/>
                  </a:lnTo>
                  <a:lnTo>
                    <a:pt x="19" y="241"/>
                  </a:lnTo>
                  <a:lnTo>
                    <a:pt x="21" y="249"/>
                  </a:lnTo>
                  <a:lnTo>
                    <a:pt x="23" y="257"/>
                  </a:lnTo>
                  <a:lnTo>
                    <a:pt x="27" y="264"/>
                  </a:lnTo>
                  <a:lnTo>
                    <a:pt x="29" y="270"/>
                  </a:lnTo>
                  <a:lnTo>
                    <a:pt x="30" y="276"/>
                  </a:lnTo>
                  <a:lnTo>
                    <a:pt x="32" y="281"/>
                  </a:lnTo>
                  <a:lnTo>
                    <a:pt x="36" y="289"/>
                  </a:lnTo>
                  <a:lnTo>
                    <a:pt x="38" y="293"/>
                  </a:lnTo>
                  <a:lnTo>
                    <a:pt x="42" y="298"/>
                  </a:lnTo>
                  <a:lnTo>
                    <a:pt x="44" y="304"/>
                  </a:lnTo>
                  <a:lnTo>
                    <a:pt x="48" y="310"/>
                  </a:lnTo>
                  <a:lnTo>
                    <a:pt x="53" y="317"/>
                  </a:lnTo>
                  <a:lnTo>
                    <a:pt x="59" y="325"/>
                  </a:lnTo>
                  <a:lnTo>
                    <a:pt x="63" y="331"/>
                  </a:lnTo>
                  <a:lnTo>
                    <a:pt x="69" y="336"/>
                  </a:lnTo>
                  <a:lnTo>
                    <a:pt x="74" y="338"/>
                  </a:lnTo>
                  <a:lnTo>
                    <a:pt x="80" y="344"/>
                  </a:lnTo>
                  <a:lnTo>
                    <a:pt x="88" y="348"/>
                  </a:lnTo>
                  <a:lnTo>
                    <a:pt x="99" y="355"/>
                  </a:lnTo>
                  <a:lnTo>
                    <a:pt x="103" y="357"/>
                  </a:lnTo>
                  <a:lnTo>
                    <a:pt x="107" y="361"/>
                  </a:lnTo>
                  <a:lnTo>
                    <a:pt x="112" y="363"/>
                  </a:lnTo>
                  <a:lnTo>
                    <a:pt x="118" y="367"/>
                  </a:lnTo>
                  <a:lnTo>
                    <a:pt x="124" y="371"/>
                  </a:lnTo>
                  <a:lnTo>
                    <a:pt x="129" y="373"/>
                  </a:lnTo>
                  <a:lnTo>
                    <a:pt x="135" y="376"/>
                  </a:lnTo>
                  <a:lnTo>
                    <a:pt x="141" y="380"/>
                  </a:lnTo>
                  <a:lnTo>
                    <a:pt x="150" y="388"/>
                  </a:lnTo>
                  <a:lnTo>
                    <a:pt x="160" y="393"/>
                  </a:lnTo>
                  <a:lnTo>
                    <a:pt x="169" y="397"/>
                  </a:lnTo>
                  <a:lnTo>
                    <a:pt x="177" y="403"/>
                  </a:lnTo>
                  <a:lnTo>
                    <a:pt x="184" y="407"/>
                  </a:lnTo>
                  <a:lnTo>
                    <a:pt x="190" y="411"/>
                  </a:lnTo>
                  <a:lnTo>
                    <a:pt x="192" y="412"/>
                  </a:lnTo>
                  <a:lnTo>
                    <a:pt x="194" y="414"/>
                  </a:lnTo>
                  <a:lnTo>
                    <a:pt x="190" y="441"/>
                  </a:lnTo>
                  <a:lnTo>
                    <a:pt x="188" y="439"/>
                  </a:lnTo>
                  <a:lnTo>
                    <a:pt x="184" y="437"/>
                  </a:lnTo>
                  <a:lnTo>
                    <a:pt x="179" y="433"/>
                  </a:lnTo>
                  <a:lnTo>
                    <a:pt x="173" y="430"/>
                  </a:lnTo>
                  <a:lnTo>
                    <a:pt x="167" y="426"/>
                  </a:lnTo>
                  <a:lnTo>
                    <a:pt x="164" y="422"/>
                  </a:lnTo>
                  <a:lnTo>
                    <a:pt x="158" y="420"/>
                  </a:lnTo>
                  <a:lnTo>
                    <a:pt x="154" y="416"/>
                  </a:lnTo>
                  <a:lnTo>
                    <a:pt x="148" y="412"/>
                  </a:lnTo>
                  <a:lnTo>
                    <a:pt x="143" y="409"/>
                  </a:lnTo>
                  <a:lnTo>
                    <a:pt x="137" y="405"/>
                  </a:lnTo>
                  <a:lnTo>
                    <a:pt x="131" y="403"/>
                  </a:lnTo>
                  <a:lnTo>
                    <a:pt x="126" y="397"/>
                  </a:lnTo>
                  <a:lnTo>
                    <a:pt x="118" y="393"/>
                  </a:lnTo>
                  <a:lnTo>
                    <a:pt x="112" y="390"/>
                  </a:lnTo>
                  <a:lnTo>
                    <a:pt x="107" y="386"/>
                  </a:lnTo>
                  <a:lnTo>
                    <a:pt x="101" y="380"/>
                  </a:lnTo>
                  <a:lnTo>
                    <a:pt x="95" y="376"/>
                  </a:lnTo>
                  <a:lnTo>
                    <a:pt x="89" y="373"/>
                  </a:lnTo>
                  <a:lnTo>
                    <a:pt x="84" y="369"/>
                  </a:lnTo>
                  <a:lnTo>
                    <a:pt x="78" y="363"/>
                  </a:lnTo>
                  <a:lnTo>
                    <a:pt x="72" y="359"/>
                  </a:lnTo>
                  <a:lnTo>
                    <a:pt x="67" y="355"/>
                  </a:lnTo>
                  <a:lnTo>
                    <a:pt x="61" y="354"/>
                  </a:lnTo>
                  <a:lnTo>
                    <a:pt x="51" y="346"/>
                  </a:lnTo>
                  <a:lnTo>
                    <a:pt x="44" y="340"/>
                  </a:lnTo>
                  <a:lnTo>
                    <a:pt x="34" y="333"/>
                  </a:lnTo>
                  <a:lnTo>
                    <a:pt x="29" y="323"/>
                  </a:lnTo>
                  <a:lnTo>
                    <a:pt x="25" y="317"/>
                  </a:lnTo>
                  <a:lnTo>
                    <a:pt x="21" y="310"/>
                  </a:lnTo>
                  <a:lnTo>
                    <a:pt x="19" y="304"/>
                  </a:lnTo>
                  <a:lnTo>
                    <a:pt x="17" y="298"/>
                  </a:lnTo>
                  <a:lnTo>
                    <a:pt x="15" y="291"/>
                  </a:lnTo>
                  <a:lnTo>
                    <a:pt x="11" y="283"/>
                  </a:lnTo>
                  <a:lnTo>
                    <a:pt x="10" y="276"/>
                  </a:lnTo>
                  <a:lnTo>
                    <a:pt x="10" y="268"/>
                  </a:lnTo>
                  <a:lnTo>
                    <a:pt x="8" y="259"/>
                  </a:lnTo>
                  <a:lnTo>
                    <a:pt x="6" y="251"/>
                  </a:lnTo>
                  <a:lnTo>
                    <a:pt x="4" y="243"/>
                  </a:lnTo>
                  <a:lnTo>
                    <a:pt x="4" y="236"/>
                  </a:lnTo>
                  <a:lnTo>
                    <a:pt x="2" y="224"/>
                  </a:lnTo>
                  <a:lnTo>
                    <a:pt x="2" y="217"/>
                  </a:lnTo>
                  <a:lnTo>
                    <a:pt x="0" y="207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0" y="181"/>
                  </a:lnTo>
                  <a:lnTo>
                    <a:pt x="0" y="173"/>
                  </a:lnTo>
                  <a:lnTo>
                    <a:pt x="0" y="165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2" y="135"/>
                  </a:lnTo>
                  <a:lnTo>
                    <a:pt x="2" y="127"/>
                  </a:lnTo>
                  <a:lnTo>
                    <a:pt x="2" y="122"/>
                  </a:lnTo>
                  <a:lnTo>
                    <a:pt x="4" y="116"/>
                  </a:lnTo>
                  <a:lnTo>
                    <a:pt x="6" y="112"/>
                  </a:lnTo>
                  <a:lnTo>
                    <a:pt x="6" y="107"/>
                  </a:lnTo>
                  <a:lnTo>
                    <a:pt x="8" y="99"/>
                  </a:lnTo>
                  <a:lnTo>
                    <a:pt x="8" y="95"/>
                  </a:lnTo>
                  <a:lnTo>
                    <a:pt x="11" y="89"/>
                  </a:lnTo>
                  <a:lnTo>
                    <a:pt x="13" y="80"/>
                  </a:lnTo>
                  <a:lnTo>
                    <a:pt x="19" y="70"/>
                  </a:lnTo>
                  <a:lnTo>
                    <a:pt x="25" y="59"/>
                  </a:lnTo>
                  <a:lnTo>
                    <a:pt x="30" y="51"/>
                  </a:lnTo>
                  <a:lnTo>
                    <a:pt x="36" y="42"/>
                  </a:lnTo>
                  <a:lnTo>
                    <a:pt x="44" y="34"/>
                  </a:lnTo>
                  <a:lnTo>
                    <a:pt x="48" y="27"/>
                  </a:lnTo>
                  <a:lnTo>
                    <a:pt x="55" y="19"/>
                  </a:lnTo>
                  <a:lnTo>
                    <a:pt x="59" y="13"/>
                  </a:lnTo>
                  <a:lnTo>
                    <a:pt x="65" y="8"/>
                  </a:lnTo>
                  <a:lnTo>
                    <a:pt x="70" y="2"/>
                  </a:lnTo>
                  <a:lnTo>
                    <a:pt x="74" y="0"/>
                  </a:lnTo>
                  <a:lnTo>
                    <a:pt x="51" y="5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7" name="Freeform 330"/>
            <p:cNvSpPr>
              <a:spLocks/>
            </p:cNvSpPr>
            <p:nvPr/>
          </p:nvSpPr>
          <p:spPr bwMode="auto">
            <a:xfrm>
              <a:off x="3672" y="2391"/>
              <a:ext cx="98" cy="213"/>
            </a:xfrm>
            <a:custGeom>
              <a:avLst/>
              <a:gdLst>
                <a:gd name="T0" fmla="*/ 49 w 196"/>
                <a:gd name="T1" fmla="*/ 25 h 426"/>
                <a:gd name="T2" fmla="*/ 41 w 196"/>
                <a:gd name="T3" fmla="*/ 27 h 426"/>
                <a:gd name="T4" fmla="*/ 33 w 196"/>
                <a:gd name="T5" fmla="*/ 36 h 426"/>
                <a:gd name="T6" fmla="*/ 25 w 196"/>
                <a:gd name="T7" fmla="*/ 46 h 426"/>
                <a:gd name="T8" fmla="*/ 21 w 196"/>
                <a:gd name="T9" fmla="*/ 54 h 426"/>
                <a:gd name="T10" fmla="*/ 19 w 196"/>
                <a:gd name="T11" fmla="*/ 63 h 426"/>
                <a:gd name="T12" fmla="*/ 17 w 196"/>
                <a:gd name="T13" fmla="*/ 75 h 426"/>
                <a:gd name="T14" fmla="*/ 14 w 196"/>
                <a:gd name="T15" fmla="*/ 87 h 426"/>
                <a:gd name="T16" fmla="*/ 14 w 196"/>
                <a:gd name="T17" fmla="*/ 99 h 426"/>
                <a:gd name="T18" fmla="*/ 15 w 196"/>
                <a:gd name="T19" fmla="*/ 108 h 426"/>
                <a:gd name="T20" fmla="*/ 17 w 196"/>
                <a:gd name="T21" fmla="*/ 119 h 426"/>
                <a:gd name="T22" fmla="*/ 19 w 196"/>
                <a:gd name="T23" fmla="*/ 129 h 426"/>
                <a:gd name="T24" fmla="*/ 20 w 196"/>
                <a:gd name="T25" fmla="*/ 138 h 426"/>
                <a:gd name="T26" fmla="*/ 23 w 196"/>
                <a:gd name="T27" fmla="*/ 146 h 426"/>
                <a:gd name="T28" fmla="*/ 29 w 196"/>
                <a:gd name="T29" fmla="*/ 155 h 426"/>
                <a:gd name="T30" fmla="*/ 37 w 196"/>
                <a:gd name="T31" fmla="*/ 162 h 426"/>
                <a:gd name="T32" fmla="*/ 49 w 196"/>
                <a:gd name="T33" fmla="*/ 170 h 426"/>
                <a:gd name="T34" fmla="*/ 57 w 196"/>
                <a:gd name="T35" fmla="*/ 174 h 426"/>
                <a:gd name="T36" fmla="*/ 65 w 196"/>
                <a:gd name="T37" fmla="*/ 179 h 426"/>
                <a:gd name="T38" fmla="*/ 77 w 196"/>
                <a:gd name="T39" fmla="*/ 186 h 426"/>
                <a:gd name="T40" fmla="*/ 90 w 196"/>
                <a:gd name="T41" fmla="*/ 194 h 426"/>
                <a:gd name="T42" fmla="*/ 97 w 196"/>
                <a:gd name="T43" fmla="*/ 199 h 426"/>
                <a:gd name="T44" fmla="*/ 94 w 196"/>
                <a:gd name="T45" fmla="*/ 212 h 426"/>
                <a:gd name="T46" fmla="*/ 86 w 196"/>
                <a:gd name="T47" fmla="*/ 207 h 426"/>
                <a:gd name="T48" fmla="*/ 79 w 196"/>
                <a:gd name="T49" fmla="*/ 203 h 426"/>
                <a:gd name="T50" fmla="*/ 72 w 196"/>
                <a:gd name="T51" fmla="*/ 197 h 426"/>
                <a:gd name="T52" fmla="*/ 62 w 196"/>
                <a:gd name="T53" fmla="*/ 191 h 426"/>
                <a:gd name="T54" fmla="*/ 53 w 196"/>
                <a:gd name="T55" fmla="*/ 186 h 426"/>
                <a:gd name="T56" fmla="*/ 45 w 196"/>
                <a:gd name="T57" fmla="*/ 179 h 426"/>
                <a:gd name="T58" fmla="*/ 37 w 196"/>
                <a:gd name="T59" fmla="*/ 173 h 426"/>
                <a:gd name="T60" fmla="*/ 25 w 196"/>
                <a:gd name="T61" fmla="*/ 167 h 426"/>
                <a:gd name="T62" fmla="*/ 14 w 196"/>
                <a:gd name="T63" fmla="*/ 154 h 426"/>
                <a:gd name="T64" fmla="*/ 10 w 196"/>
                <a:gd name="T65" fmla="*/ 147 h 426"/>
                <a:gd name="T66" fmla="*/ 6 w 196"/>
                <a:gd name="T67" fmla="*/ 137 h 426"/>
                <a:gd name="T68" fmla="*/ 4 w 196"/>
                <a:gd name="T69" fmla="*/ 126 h 426"/>
                <a:gd name="T70" fmla="*/ 2 w 196"/>
                <a:gd name="T71" fmla="*/ 115 h 426"/>
                <a:gd name="T72" fmla="*/ 0 w 196"/>
                <a:gd name="T73" fmla="*/ 103 h 426"/>
                <a:gd name="T74" fmla="*/ 0 w 196"/>
                <a:gd name="T75" fmla="*/ 91 h 426"/>
                <a:gd name="T76" fmla="*/ 0 w 196"/>
                <a:gd name="T77" fmla="*/ 80 h 426"/>
                <a:gd name="T78" fmla="*/ 0 w 196"/>
                <a:gd name="T79" fmla="*/ 71 h 426"/>
                <a:gd name="T80" fmla="*/ 1 w 196"/>
                <a:gd name="T81" fmla="*/ 62 h 426"/>
                <a:gd name="T82" fmla="*/ 3 w 196"/>
                <a:gd name="T83" fmla="*/ 53 h 426"/>
                <a:gd name="T84" fmla="*/ 8 w 196"/>
                <a:gd name="T85" fmla="*/ 43 h 426"/>
                <a:gd name="T86" fmla="*/ 19 w 196"/>
                <a:gd name="T87" fmla="*/ 27 h 426"/>
                <a:gd name="T88" fmla="*/ 31 w 196"/>
                <a:gd name="T89" fmla="*/ 14 h 426"/>
                <a:gd name="T90" fmla="*/ 44 w 196"/>
                <a:gd name="T91" fmla="*/ 5 h 426"/>
                <a:gd name="T92" fmla="*/ 49 w 196"/>
                <a:gd name="T93" fmla="*/ 0 h 426"/>
                <a:gd name="T94" fmla="*/ 53 w 196"/>
                <a:gd name="T95" fmla="*/ 23 h 42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6"/>
                <a:gd name="T145" fmla="*/ 0 h 426"/>
                <a:gd name="T146" fmla="*/ 196 w 196"/>
                <a:gd name="T147" fmla="*/ 426 h 42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6" h="426">
                  <a:moveTo>
                    <a:pt x="107" y="46"/>
                  </a:moveTo>
                  <a:lnTo>
                    <a:pt x="103" y="46"/>
                  </a:lnTo>
                  <a:lnTo>
                    <a:pt x="97" y="49"/>
                  </a:lnTo>
                  <a:lnTo>
                    <a:pt x="92" y="49"/>
                  </a:lnTo>
                  <a:lnTo>
                    <a:pt x="88" y="53"/>
                  </a:lnTo>
                  <a:lnTo>
                    <a:pt x="82" y="55"/>
                  </a:lnTo>
                  <a:lnTo>
                    <a:pt x="77" y="61"/>
                  </a:lnTo>
                  <a:lnTo>
                    <a:pt x="71" y="65"/>
                  </a:lnTo>
                  <a:lnTo>
                    <a:pt x="65" y="72"/>
                  </a:lnTo>
                  <a:lnTo>
                    <a:pt x="59" y="78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46" y="97"/>
                  </a:lnTo>
                  <a:lnTo>
                    <a:pt x="44" y="103"/>
                  </a:lnTo>
                  <a:lnTo>
                    <a:pt x="42" y="108"/>
                  </a:lnTo>
                  <a:lnTo>
                    <a:pt x="38" y="114"/>
                  </a:lnTo>
                  <a:lnTo>
                    <a:pt x="38" y="122"/>
                  </a:lnTo>
                  <a:lnTo>
                    <a:pt x="37" y="127"/>
                  </a:lnTo>
                  <a:lnTo>
                    <a:pt x="35" y="137"/>
                  </a:lnTo>
                  <a:lnTo>
                    <a:pt x="33" y="143"/>
                  </a:lnTo>
                  <a:lnTo>
                    <a:pt x="33" y="150"/>
                  </a:lnTo>
                  <a:lnTo>
                    <a:pt x="31" y="158"/>
                  </a:lnTo>
                  <a:lnTo>
                    <a:pt x="31" y="165"/>
                  </a:lnTo>
                  <a:lnTo>
                    <a:pt x="29" y="173"/>
                  </a:lnTo>
                  <a:lnTo>
                    <a:pt x="29" y="182"/>
                  </a:lnTo>
                  <a:lnTo>
                    <a:pt x="29" y="188"/>
                  </a:lnTo>
                  <a:lnTo>
                    <a:pt x="29" y="198"/>
                  </a:lnTo>
                  <a:lnTo>
                    <a:pt x="29" y="203"/>
                  </a:lnTo>
                  <a:lnTo>
                    <a:pt x="29" y="211"/>
                  </a:lnTo>
                  <a:lnTo>
                    <a:pt x="31" y="217"/>
                  </a:lnTo>
                  <a:lnTo>
                    <a:pt x="31" y="224"/>
                  </a:lnTo>
                  <a:lnTo>
                    <a:pt x="31" y="232"/>
                  </a:lnTo>
                  <a:lnTo>
                    <a:pt x="33" y="238"/>
                  </a:lnTo>
                  <a:lnTo>
                    <a:pt x="35" y="245"/>
                  </a:lnTo>
                  <a:lnTo>
                    <a:pt x="37" y="253"/>
                  </a:lnTo>
                  <a:lnTo>
                    <a:pt x="37" y="258"/>
                  </a:lnTo>
                  <a:lnTo>
                    <a:pt x="38" y="264"/>
                  </a:lnTo>
                  <a:lnTo>
                    <a:pt x="38" y="270"/>
                  </a:lnTo>
                  <a:lnTo>
                    <a:pt x="40" y="276"/>
                  </a:lnTo>
                  <a:lnTo>
                    <a:pt x="42" y="281"/>
                  </a:lnTo>
                  <a:lnTo>
                    <a:pt x="44" y="287"/>
                  </a:lnTo>
                  <a:lnTo>
                    <a:pt x="46" y="291"/>
                  </a:lnTo>
                  <a:lnTo>
                    <a:pt x="50" y="296"/>
                  </a:lnTo>
                  <a:lnTo>
                    <a:pt x="54" y="304"/>
                  </a:lnTo>
                  <a:lnTo>
                    <a:pt x="59" y="310"/>
                  </a:lnTo>
                  <a:lnTo>
                    <a:pt x="63" y="315"/>
                  </a:lnTo>
                  <a:lnTo>
                    <a:pt x="69" y="321"/>
                  </a:lnTo>
                  <a:lnTo>
                    <a:pt x="73" y="323"/>
                  </a:lnTo>
                  <a:lnTo>
                    <a:pt x="80" y="329"/>
                  </a:lnTo>
                  <a:lnTo>
                    <a:pt x="88" y="334"/>
                  </a:lnTo>
                  <a:lnTo>
                    <a:pt x="99" y="340"/>
                  </a:lnTo>
                  <a:lnTo>
                    <a:pt x="103" y="342"/>
                  </a:lnTo>
                  <a:lnTo>
                    <a:pt x="109" y="346"/>
                  </a:lnTo>
                  <a:lnTo>
                    <a:pt x="115" y="348"/>
                  </a:lnTo>
                  <a:lnTo>
                    <a:pt x="120" y="352"/>
                  </a:lnTo>
                  <a:lnTo>
                    <a:pt x="124" y="355"/>
                  </a:lnTo>
                  <a:lnTo>
                    <a:pt x="130" y="357"/>
                  </a:lnTo>
                  <a:lnTo>
                    <a:pt x="135" y="361"/>
                  </a:lnTo>
                  <a:lnTo>
                    <a:pt x="143" y="365"/>
                  </a:lnTo>
                  <a:lnTo>
                    <a:pt x="153" y="371"/>
                  </a:lnTo>
                  <a:lnTo>
                    <a:pt x="162" y="378"/>
                  </a:lnTo>
                  <a:lnTo>
                    <a:pt x="170" y="382"/>
                  </a:lnTo>
                  <a:lnTo>
                    <a:pt x="179" y="388"/>
                  </a:lnTo>
                  <a:lnTo>
                    <a:pt x="185" y="391"/>
                  </a:lnTo>
                  <a:lnTo>
                    <a:pt x="191" y="395"/>
                  </a:lnTo>
                  <a:lnTo>
                    <a:pt x="194" y="397"/>
                  </a:lnTo>
                  <a:lnTo>
                    <a:pt x="196" y="399"/>
                  </a:lnTo>
                  <a:lnTo>
                    <a:pt x="189" y="426"/>
                  </a:lnTo>
                  <a:lnTo>
                    <a:pt x="187" y="424"/>
                  </a:lnTo>
                  <a:lnTo>
                    <a:pt x="185" y="422"/>
                  </a:lnTo>
                  <a:lnTo>
                    <a:pt x="179" y="418"/>
                  </a:lnTo>
                  <a:lnTo>
                    <a:pt x="172" y="414"/>
                  </a:lnTo>
                  <a:lnTo>
                    <a:pt x="168" y="410"/>
                  </a:lnTo>
                  <a:lnTo>
                    <a:pt x="162" y="409"/>
                  </a:lnTo>
                  <a:lnTo>
                    <a:pt x="158" y="405"/>
                  </a:lnTo>
                  <a:lnTo>
                    <a:pt x="153" y="403"/>
                  </a:lnTo>
                  <a:lnTo>
                    <a:pt x="147" y="397"/>
                  </a:lnTo>
                  <a:lnTo>
                    <a:pt x="143" y="393"/>
                  </a:lnTo>
                  <a:lnTo>
                    <a:pt x="135" y="390"/>
                  </a:lnTo>
                  <a:lnTo>
                    <a:pt x="132" y="388"/>
                  </a:lnTo>
                  <a:lnTo>
                    <a:pt x="124" y="382"/>
                  </a:lnTo>
                  <a:lnTo>
                    <a:pt x="118" y="378"/>
                  </a:lnTo>
                  <a:lnTo>
                    <a:pt x="113" y="374"/>
                  </a:lnTo>
                  <a:lnTo>
                    <a:pt x="107" y="371"/>
                  </a:lnTo>
                  <a:lnTo>
                    <a:pt x="101" y="365"/>
                  </a:lnTo>
                  <a:lnTo>
                    <a:pt x="96" y="361"/>
                  </a:lnTo>
                  <a:lnTo>
                    <a:pt x="90" y="357"/>
                  </a:lnTo>
                  <a:lnTo>
                    <a:pt x="84" y="353"/>
                  </a:lnTo>
                  <a:lnTo>
                    <a:pt x="78" y="350"/>
                  </a:lnTo>
                  <a:lnTo>
                    <a:pt x="73" y="346"/>
                  </a:lnTo>
                  <a:lnTo>
                    <a:pt x="67" y="342"/>
                  </a:lnTo>
                  <a:lnTo>
                    <a:pt x="61" y="338"/>
                  </a:lnTo>
                  <a:lnTo>
                    <a:pt x="50" y="333"/>
                  </a:lnTo>
                  <a:lnTo>
                    <a:pt x="42" y="325"/>
                  </a:lnTo>
                  <a:lnTo>
                    <a:pt x="35" y="317"/>
                  </a:lnTo>
                  <a:lnTo>
                    <a:pt x="29" y="308"/>
                  </a:lnTo>
                  <a:lnTo>
                    <a:pt x="25" y="302"/>
                  </a:lnTo>
                  <a:lnTo>
                    <a:pt x="21" y="298"/>
                  </a:lnTo>
                  <a:lnTo>
                    <a:pt x="19" y="293"/>
                  </a:lnTo>
                  <a:lnTo>
                    <a:pt x="18" y="287"/>
                  </a:lnTo>
                  <a:lnTo>
                    <a:pt x="16" y="279"/>
                  </a:lnTo>
                  <a:lnTo>
                    <a:pt x="12" y="274"/>
                  </a:lnTo>
                  <a:lnTo>
                    <a:pt x="10" y="266"/>
                  </a:lnTo>
                  <a:lnTo>
                    <a:pt x="10" y="260"/>
                  </a:lnTo>
                  <a:lnTo>
                    <a:pt x="8" y="253"/>
                  </a:lnTo>
                  <a:lnTo>
                    <a:pt x="6" y="243"/>
                  </a:lnTo>
                  <a:lnTo>
                    <a:pt x="4" y="236"/>
                  </a:lnTo>
                  <a:lnTo>
                    <a:pt x="4" y="230"/>
                  </a:lnTo>
                  <a:lnTo>
                    <a:pt x="2" y="220"/>
                  </a:lnTo>
                  <a:lnTo>
                    <a:pt x="2" y="213"/>
                  </a:lnTo>
                  <a:lnTo>
                    <a:pt x="0" y="205"/>
                  </a:lnTo>
                  <a:lnTo>
                    <a:pt x="0" y="200"/>
                  </a:lnTo>
                  <a:lnTo>
                    <a:pt x="0" y="190"/>
                  </a:lnTo>
                  <a:lnTo>
                    <a:pt x="0" y="182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154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2" y="124"/>
                  </a:lnTo>
                  <a:lnTo>
                    <a:pt x="4" y="118"/>
                  </a:lnTo>
                  <a:lnTo>
                    <a:pt x="4" y="112"/>
                  </a:lnTo>
                  <a:lnTo>
                    <a:pt x="6" y="106"/>
                  </a:lnTo>
                  <a:lnTo>
                    <a:pt x="6" y="101"/>
                  </a:lnTo>
                  <a:lnTo>
                    <a:pt x="10" y="95"/>
                  </a:lnTo>
                  <a:lnTo>
                    <a:pt x="16" y="86"/>
                  </a:lnTo>
                  <a:lnTo>
                    <a:pt x="21" y="76"/>
                  </a:lnTo>
                  <a:lnTo>
                    <a:pt x="29" y="65"/>
                  </a:lnTo>
                  <a:lnTo>
                    <a:pt x="37" y="55"/>
                  </a:lnTo>
                  <a:lnTo>
                    <a:pt x="46" y="46"/>
                  </a:lnTo>
                  <a:lnTo>
                    <a:pt x="56" y="38"/>
                  </a:lnTo>
                  <a:lnTo>
                    <a:pt x="63" y="28"/>
                  </a:lnTo>
                  <a:lnTo>
                    <a:pt x="73" y="21"/>
                  </a:lnTo>
                  <a:lnTo>
                    <a:pt x="80" y="15"/>
                  </a:lnTo>
                  <a:lnTo>
                    <a:pt x="88" y="9"/>
                  </a:lnTo>
                  <a:lnTo>
                    <a:pt x="92" y="6"/>
                  </a:lnTo>
                  <a:lnTo>
                    <a:pt x="97" y="2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07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8" name="Freeform 331"/>
            <p:cNvSpPr>
              <a:spLocks/>
            </p:cNvSpPr>
            <p:nvPr/>
          </p:nvSpPr>
          <p:spPr bwMode="auto">
            <a:xfrm>
              <a:off x="3694" y="2161"/>
              <a:ext cx="136" cy="97"/>
            </a:xfrm>
            <a:custGeom>
              <a:avLst/>
              <a:gdLst>
                <a:gd name="T0" fmla="*/ 7 w 274"/>
                <a:gd name="T1" fmla="*/ 0 h 194"/>
                <a:gd name="T2" fmla="*/ 136 w 274"/>
                <a:gd name="T3" fmla="*/ 46 h 194"/>
                <a:gd name="T4" fmla="*/ 135 w 274"/>
                <a:gd name="T5" fmla="*/ 46 h 194"/>
                <a:gd name="T6" fmla="*/ 135 w 274"/>
                <a:gd name="T7" fmla="*/ 48 h 194"/>
                <a:gd name="T8" fmla="*/ 135 w 274"/>
                <a:gd name="T9" fmla="*/ 49 h 194"/>
                <a:gd name="T10" fmla="*/ 135 w 274"/>
                <a:gd name="T11" fmla="*/ 52 h 194"/>
                <a:gd name="T12" fmla="*/ 134 w 274"/>
                <a:gd name="T13" fmla="*/ 56 h 194"/>
                <a:gd name="T14" fmla="*/ 133 w 274"/>
                <a:gd name="T15" fmla="*/ 60 h 194"/>
                <a:gd name="T16" fmla="*/ 132 w 274"/>
                <a:gd name="T17" fmla="*/ 65 h 194"/>
                <a:gd name="T18" fmla="*/ 131 w 274"/>
                <a:gd name="T19" fmla="*/ 70 h 194"/>
                <a:gd name="T20" fmla="*/ 129 w 274"/>
                <a:gd name="T21" fmla="*/ 73 h 194"/>
                <a:gd name="T22" fmla="*/ 126 w 274"/>
                <a:gd name="T23" fmla="*/ 79 h 194"/>
                <a:gd name="T24" fmla="*/ 123 w 274"/>
                <a:gd name="T25" fmla="*/ 83 h 194"/>
                <a:gd name="T26" fmla="*/ 119 w 274"/>
                <a:gd name="T27" fmla="*/ 87 h 194"/>
                <a:gd name="T28" fmla="*/ 117 w 274"/>
                <a:gd name="T29" fmla="*/ 89 h 194"/>
                <a:gd name="T30" fmla="*/ 114 w 274"/>
                <a:gd name="T31" fmla="*/ 91 h 194"/>
                <a:gd name="T32" fmla="*/ 112 w 274"/>
                <a:gd name="T33" fmla="*/ 92 h 194"/>
                <a:gd name="T34" fmla="*/ 110 w 274"/>
                <a:gd name="T35" fmla="*/ 93 h 194"/>
                <a:gd name="T36" fmla="*/ 107 w 274"/>
                <a:gd name="T37" fmla="*/ 94 h 194"/>
                <a:gd name="T38" fmla="*/ 104 w 274"/>
                <a:gd name="T39" fmla="*/ 95 h 194"/>
                <a:gd name="T40" fmla="*/ 101 w 274"/>
                <a:gd name="T41" fmla="*/ 96 h 194"/>
                <a:gd name="T42" fmla="*/ 98 w 274"/>
                <a:gd name="T43" fmla="*/ 97 h 194"/>
                <a:gd name="T44" fmla="*/ 94 w 274"/>
                <a:gd name="T45" fmla="*/ 96 h 194"/>
                <a:gd name="T46" fmla="*/ 91 w 274"/>
                <a:gd name="T47" fmla="*/ 96 h 194"/>
                <a:gd name="T48" fmla="*/ 87 w 274"/>
                <a:gd name="T49" fmla="*/ 96 h 194"/>
                <a:gd name="T50" fmla="*/ 82 w 274"/>
                <a:gd name="T51" fmla="*/ 96 h 194"/>
                <a:gd name="T52" fmla="*/ 78 w 274"/>
                <a:gd name="T53" fmla="*/ 95 h 194"/>
                <a:gd name="T54" fmla="*/ 74 w 274"/>
                <a:gd name="T55" fmla="*/ 94 h 194"/>
                <a:gd name="T56" fmla="*/ 71 w 274"/>
                <a:gd name="T57" fmla="*/ 93 h 194"/>
                <a:gd name="T58" fmla="*/ 67 w 274"/>
                <a:gd name="T59" fmla="*/ 93 h 194"/>
                <a:gd name="T60" fmla="*/ 63 w 274"/>
                <a:gd name="T61" fmla="*/ 92 h 194"/>
                <a:gd name="T62" fmla="*/ 59 w 274"/>
                <a:gd name="T63" fmla="*/ 91 h 194"/>
                <a:gd name="T64" fmla="*/ 54 w 274"/>
                <a:gd name="T65" fmla="*/ 89 h 194"/>
                <a:gd name="T66" fmla="*/ 50 w 274"/>
                <a:gd name="T67" fmla="*/ 88 h 194"/>
                <a:gd name="T68" fmla="*/ 45 w 274"/>
                <a:gd name="T69" fmla="*/ 87 h 194"/>
                <a:gd name="T70" fmla="*/ 42 w 274"/>
                <a:gd name="T71" fmla="*/ 85 h 194"/>
                <a:gd name="T72" fmla="*/ 38 w 274"/>
                <a:gd name="T73" fmla="*/ 84 h 194"/>
                <a:gd name="T74" fmla="*/ 35 w 274"/>
                <a:gd name="T75" fmla="*/ 83 h 194"/>
                <a:gd name="T76" fmla="*/ 30 w 274"/>
                <a:gd name="T77" fmla="*/ 81 h 194"/>
                <a:gd name="T78" fmla="*/ 27 w 274"/>
                <a:gd name="T79" fmla="*/ 79 h 194"/>
                <a:gd name="T80" fmla="*/ 24 w 274"/>
                <a:gd name="T81" fmla="*/ 77 h 194"/>
                <a:gd name="T82" fmla="*/ 21 w 274"/>
                <a:gd name="T83" fmla="*/ 76 h 194"/>
                <a:gd name="T84" fmla="*/ 18 w 274"/>
                <a:gd name="T85" fmla="*/ 74 h 194"/>
                <a:gd name="T86" fmla="*/ 15 w 274"/>
                <a:gd name="T87" fmla="*/ 73 h 194"/>
                <a:gd name="T88" fmla="*/ 12 w 274"/>
                <a:gd name="T89" fmla="*/ 72 h 194"/>
                <a:gd name="T90" fmla="*/ 10 w 274"/>
                <a:gd name="T91" fmla="*/ 71 h 194"/>
                <a:gd name="T92" fmla="*/ 6 w 274"/>
                <a:gd name="T93" fmla="*/ 68 h 194"/>
                <a:gd name="T94" fmla="*/ 3 w 274"/>
                <a:gd name="T95" fmla="*/ 67 h 194"/>
                <a:gd name="T96" fmla="*/ 1 w 274"/>
                <a:gd name="T97" fmla="*/ 66 h 194"/>
                <a:gd name="T98" fmla="*/ 0 w 274"/>
                <a:gd name="T99" fmla="*/ 66 h 194"/>
                <a:gd name="T100" fmla="*/ 7 w 274"/>
                <a:gd name="T101" fmla="*/ 0 h 194"/>
                <a:gd name="T102" fmla="*/ 7 w 274"/>
                <a:gd name="T103" fmla="*/ 0 h 1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74"/>
                <a:gd name="T157" fmla="*/ 0 h 194"/>
                <a:gd name="T158" fmla="*/ 274 w 274"/>
                <a:gd name="T159" fmla="*/ 194 h 19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74" h="194">
                  <a:moveTo>
                    <a:pt x="15" y="0"/>
                  </a:moveTo>
                  <a:lnTo>
                    <a:pt x="274" y="91"/>
                  </a:lnTo>
                  <a:lnTo>
                    <a:pt x="272" y="91"/>
                  </a:lnTo>
                  <a:lnTo>
                    <a:pt x="272" y="95"/>
                  </a:lnTo>
                  <a:lnTo>
                    <a:pt x="272" y="99"/>
                  </a:lnTo>
                  <a:lnTo>
                    <a:pt x="272" y="105"/>
                  </a:lnTo>
                  <a:lnTo>
                    <a:pt x="270" y="112"/>
                  </a:lnTo>
                  <a:lnTo>
                    <a:pt x="268" y="120"/>
                  </a:lnTo>
                  <a:lnTo>
                    <a:pt x="266" y="129"/>
                  </a:lnTo>
                  <a:lnTo>
                    <a:pt x="264" y="139"/>
                  </a:lnTo>
                  <a:lnTo>
                    <a:pt x="259" y="146"/>
                  </a:lnTo>
                  <a:lnTo>
                    <a:pt x="253" y="158"/>
                  </a:lnTo>
                  <a:lnTo>
                    <a:pt x="247" y="165"/>
                  </a:lnTo>
                  <a:lnTo>
                    <a:pt x="240" y="173"/>
                  </a:lnTo>
                  <a:lnTo>
                    <a:pt x="236" y="177"/>
                  </a:lnTo>
                  <a:lnTo>
                    <a:pt x="230" y="181"/>
                  </a:lnTo>
                  <a:lnTo>
                    <a:pt x="226" y="183"/>
                  </a:lnTo>
                  <a:lnTo>
                    <a:pt x="221" y="186"/>
                  </a:lnTo>
                  <a:lnTo>
                    <a:pt x="215" y="188"/>
                  </a:lnTo>
                  <a:lnTo>
                    <a:pt x="209" y="190"/>
                  </a:lnTo>
                  <a:lnTo>
                    <a:pt x="204" y="192"/>
                  </a:lnTo>
                  <a:lnTo>
                    <a:pt x="198" y="194"/>
                  </a:lnTo>
                  <a:lnTo>
                    <a:pt x="190" y="192"/>
                  </a:lnTo>
                  <a:lnTo>
                    <a:pt x="183" y="192"/>
                  </a:lnTo>
                  <a:lnTo>
                    <a:pt x="175" y="192"/>
                  </a:lnTo>
                  <a:lnTo>
                    <a:pt x="166" y="192"/>
                  </a:lnTo>
                  <a:lnTo>
                    <a:pt x="158" y="190"/>
                  </a:lnTo>
                  <a:lnTo>
                    <a:pt x="150" y="188"/>
                  </a:lnTo>
                  <a:lnTo>
                    <a:pt x="143" y="186"/>
                  </a:lnTo>
                  <a:lnTo>
                    <a:pt x="135" y="186"/>
                  </a:lnTo>
                  <a:lnTo>
                    <a:pt x="126" y="183"/>
                  </a:lnTo>
                  <a:lnTo>
                    <a:pt x="118" y="181"/>
                  </a:lnTo>
                  <a:lnTo>
                    <a:pt x="109" y="177"/>
                  </a:lnTo>
                  <a:lnTo>
                    <a:pt x="101" y="175"/>
                  </a:lnTo>
                  <a:lnTo>
                    <a:pt x="91" y="173"/>
                  </a:lnTo>
                  <a:lnTo>
                    <a:pt x="84" y="169"/>
                  </a:lnTo>
                  <a:lnTo>
                    <a:pt x="76" y="167"/>
                  </a:lnTo>
                  <a:lnTo>
                    <a:pt x="71" y="165"/>
                  </a:lnTo>
                  <a:lnTo>
                    <a:pt x="61" y="162"/>
                  </a:lnTo>
                  <a:lnTo>
                    <a:pt x="55" y="158"/>
                  </a:lnTo>
                  <a:lnTo>
                    <a:pt x="48" y="154"/>
                  </a:lnTo>
                  <a:lnTo>
                    <a:pt x="42" y="152"/>
                  </a:lnTo>
                  <a:lnTo>
                    <a:pt x="36" y="148"/>
                  </a:lnTo>
                  <a:lnTo>
                    <a:pt x="31" y="145"/>
                  </a:lnTo>
                  <a:lnTo>
                    <a:pt x="25" y="143"/>
                  </a:lnTo>
                  <a:lnTo>
                    <a:pt x="21" y="141"/>
                  </a:lnTo>
                  <a:lnTo>
                    <a:pt x="12" y="135"/>
                  </a:lnTo>
                  <a:lnTo>
                    <a:pt x="6" y="133"/>
                  </a:lnTo>
                  <a:lnTo>
                    <a:pt x="2" y="131"/>
                  </a:lnTo>
                  <a:lnTo>
                    <a:pt x="0" y="1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9" name="Freeform 332"/>
            <p:cNvSpPr>
              <a:spLocks/>
            </p:cNvSpPr>
            <p:nvPr/>
          </p:nvSpPr>
          <p:spPr bwMode="auto">
            <a:xfrm>
              <a:off x="3144" y="2075"/>
              <a:ext cx="525" cy="805"/>
            </a:xfrm>
            <a:custGeom>
              <a:avLst/>
              <a:gdLst>
                <a:gd name="T0" fmla="*/ 69 w 1049"/>
                <a:gd name="T1" fmla="*/ 6 h 1612"/>
                <a:gd name="T2" fmla="*/ 93 w 1049"/>
                <a:gd name="T3" fmla="*/ 4 h 1612"/>
                <a:gd name="T4" fmla="*/ 127 w 1049"/>
                <a:gd name="T5" fmla="*/ 3 h 1612"/>
                <a:gd name="T6" fmla="*/ 170 w 1049"/>
                <a:gd name="T7" fmla="*/ 2 h 1612"/>
                <a:gd name="T8" fmla="*/ 219 w 1049"/>
                <a:gd name="T9" fmla="*/ 1 h 1612"/>
                <a:gd name="T10" fmla="*/ 270 w 1049"/>
                <a:gd name="T11" fmla="*/ 1 h 1612"/>
                <a:gd name="T12" fmla="*/ 323 w 1049"/>
                <a:gd name="T13" fmla="*/ 0 h 1612"/>
                <a:gd name="T14" fmla="*/ 375 w 1049"/>
                <a:gd name="T15" fmla="*/ 0 h 1612"/>
                <a:gd name="T16" fmla="*/ 422 w 1049"/>
                <a:gd name="T17" fmla="*/ 0 h 1612"/>
                <a:gd name="T18" fmla="*/ 463 w 1049"/>
                <a:gd name="T19" fmla="*/ 0 h 1612"/>
                <a:gd name="T20" fmla="*/ 495 w 1049"/>
                <a:gd name="T21" fmla="*/ 0 h 1612"/>
                <a:gd name="T22" fmla="*/ 516 w 1049"/>
                <a:gd name="T23" fmla="*/ 0 h 1612"/>
                <a:gd name="T24" fmla="*/ 522 w 1049"/>
                <a:gd name="T25" fmla="*/ 2 h 1612"/>
                <a:gd name="T26" fmla="*/ 507 w 1049"/>
                <a:gd name="T27" fmla="*/ 18 h 1612"/>
                <a:gd name="T28" fmla="*/ 492 w 1049"/>
                <a:gd name="T29" fmla="*/ 40 h 1612"/>
                <a:gd name="T30" fmla="*/ 485 w 1049"/>
                <a:gd name="T31" fmla="*/ 52 h 1612"/>
                <a:gd name="T32" fmla="*/ 477 w 1049"/>
                <a:gd name="T33" fmla="*/ 67 h 1612"/>
                <a:gd name="T34" fmla="*/ 470 w 1049"/>
                <a:gd name="T35" fmla="*/ 84 h 1612"/>
                <a:gd name="T36" fmla="*/ 464 w 1049"/>
                <a:gd name="T37" fmla="*/ 103 h 1612"/>
                <a:gd name="T38" fmla="*/ 459 w 1049"/>
                <a:gd name="T39" fmla="*/ 123 h 1612"/>
                <a:gd name="T40" fmla="*/ 456 w 1049"/>
                <a:gd name="T41" fmla="*/ 146 h 1612"/>
                <a:gd name="T42" fmla="*/ 454 w 1049"/>
                <a:gd name="T43" fmla="*/ 170 h 1612"/>
                <a:gd name="T44" fmla="*/ 453 w 1049"/>
                <a:gd name="T45" fmla="*/ 192 h 1612"/>
                <a:gd name="T46" fmla="*/ 451 w 1049"/>
                <a:gd name="T47" fmla="*/ 213 h 1612"/>
                <a:gd name="T48" fmla="*/ 450 w 1049"/>
                <a:gd name="T49" fmla="*/ 232 h 1612"/>
                <a:gd name="T50" fmla="*/ 449 w 1049"/>
                <a:gd name="T51" fmla="*/ 249 h 1612"/>
                <a:gd name="T52" fmla="*/ 448 w 1049"/>
                <a:gd name="T53" fmla="*/ 265 h 1612"/>
                <a:gd name="T54" fmla="*/ 446 w 1049"/>
                <a:gd name="T55" fmla="*/ 281 h 1612"/>
                <a:gd name="T56" fmla="*/ 443 w 1049"/>
                <a:gd name="T57" fmla="*/ 302 h 1612"/>
                <a:gd name="T58" fmla="*/ 443 w 1049"/>
                <a:gd name="T59" fmla="*/ 319 h 1612"/>
                <a:gd name="T60" fmla="*/ 432 w 1049"/>
                <a:gd name="T61" fmla="*/ 328 h 1612"/>
                <a:gd name="T62" fmla="*/ 417 w 1049"/>
                <a:gd name="T63" fmla="*/ 339 h 1612"/>
                <a:gd name="T64" fmla="*/ 397 w 1049"/>
                <a:gd name="T65" fmla="*/ 355 h 1612"/>
                <a:gd name="T66" fmla="*/ 375 w 1049"/>
                <a:gd name="T67" fmla="*/ 374 h 1612"/>
                <a:gd name="T68" fmla="*/ 348 w 1049"/>
                <a:gd name="T69" fmla="*/ 396 h 1612"/>
                <a:gd name="T70" fmla="*/ 320 w 1049"/>
                <a:gd name="T71" fmla="*/ 418 h 1612"/>
                <a:gd name="T72" fmla="*/ 292 w 1049"/>
                <a:gd name="T73" fmla="*/ 442 h 1612"/>
                <a:gd name="T74" fmla="*/ 263 w 1049"/>
                <a:gd name="T75" fmla="*/ 466 h 1612"/>
                <a:gd name="T76" fmla="*/ 239 w 1049"/>
                <a:gd name="T77" fmla="*/ 489 h 1612"/>
                <a:gd name="T78" fmla="*/ 216 w 1049"/>
                <a:gd name="T79" fmla="*/ 510 h 1612"/>
                <a:gd name="T80" fmla="*/ 198 w 1049"/>
                <a:gd name="T81" fmla="*/ 528 h 1612"/>
                <a:gd name="T82" fmla="*/ 185 w 1049"/>
                <a:gd name="T83" fmla="*/ 542 h 1612"/>
                <a:gd name="T84" fmla="*/ 171 w 1049"/>
                <a:gd name="T85" fmla="*/ 564 h 1612"/>
                <a:gd name="T86" fmla="*/ 163 w 1049"/>
                <a:gd name="T87" fmla="*/ 577 h 1612"/>
                <a:gd name="T88" fmla="*/ 155 w 1049"/>
                <a:gd name="T89" fmla="*/ 591 h 1612"/>
                <a:gd name="T90" fmla="*/ 148 w 1049"/>
                <a:gd name="T91" fmla="*/ 606 h 1612"/>
                <a:gd name="T92" fmla="*/ 141 w 1049"/>
                <a:gd name="T93" fmla="*/ 619 h 1612"/>
                <a:gd name="T94" fmla="*/ 134 w 1049"/>
                <a:gd name="T95" fmla="*/ 636 h 1612"/>
                <a:gd name="T96" fmla="*/ 124 w 1049"/>
                <a:gd name="T97" fmla="*/ 659 h 1612"/>
                <a:gd name="T98" fmla="*/ 117 w 1049"/>
                <a:gd name="T99" fmla="*/ 674 h 1612"/>
                <a:gd name="T100" fmla="*/ 0 w 1049"/>
                <a:gd name="T101" fmla="*/ 798 h 16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49"/>
                <a:gd name="T154" fmla="*/ 0 h 1612"/>
                <a:gd name="T155" fmla="*/ 1049 w 1049"/>
                <a:gd name="T156" fmla="*/ 1612 h 161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49" h="1612">
                  <a:moveTo>
                    <a:pt x="121" y="13"/>
                  </a:moveTo>
                  <a:lnTo>
                    <a:pt x="123" y="13"/>
                  </a:lnTo>
                  <a:lnTo>
                    <a:pt x="127" y="12"/>
                  </a:lnTo>
                  <a:lnTo>
                    <a:pt x="133" y="12"/>
                  </a:lnTo>
                  <a:lnTo>
                    <a:pt x="138" y="12"/>
                  </a:lnTo>
                  <a:lnTo>
                    <a:pt x="146" y="10"/>
                  </a:lnTo>
                  <a:lnTo>
                    <a:pt x="156" y="10"/>
                  </a:lnTo>
                  <a:lnTo>
                    <a:pt x="163" y="8"/>
                  </a:lnTo>
                  <a:lnTo>
                    <a:pt x="175" y="8"/>
                  </a:lnTo>
                  <a:lnTo>
                    <a:pt x="186" y="8"/>
                  </a:lnTo>
                  <a:lnTo>
                    <a:pt x="199" y="8"/>
                  </a:lnTo>
                  <a:lnTo>
                    <a:pt x="211" y="6"/>
                  </a:lnTo>
                  <a:lnTo>
                    <a:pt x="226" y="6"/>
                  </a:lnTo>
                  <a:lnTo>
                    <a:pt x="239" y="6"/>
                  </a:lnTo>
                  <a:lnTo>
                    <a:pt x="254" y="6"/>
                  </a:lnTo>
                  <a:lnTo>
                    <a:pt x="271" y="6"/>
                  </a:lnTo>
                  <a:lnTo>
                    <a:pt x="289" y="6"/>
                  </a:lnTo>
                  <a:lnTo>
                    <a:pt x="304" y="4"/>
                  </a:lnTo>
                  <a:lnTo>
                    <a:pt x="321" y="4"/>
                  </a:lnTo>
                  <a:lnTo>
                    <a:pt x="340" y="4"/>
                  </a:lnTo>
                  <a:lnTo>
                    <a:pt x="359" y="4"/>
                  </a:lnTo>
                  <a:lnTo>
                    <a:pt x="376" y="2"/>
                  </a:lnTo>
                  <a:lnTo>
                    <a:pt x="397" y="2"/>
                  </a:lnTo>
                  <a:lnTo>
                    <a:pt x="418" y="2"/>
                  </a:lnTo>
                  <a:lnTo>
                    <a:pt x="437" y="2"/>
                  </a:lnTo>
                  <a:lnTo>
                    <a:pt x="458" y="2"/>
                  </a:lnTo>
                  <a:lnTo>
                    <a:pt x="477" y="2"/>
                  </a:lnTo>
                  <a:lnTo>
                    <a:pt x="498" y="2"/>
                  </a:lnTo>
                  <a:lnTo>
                    <a:pt x="519" y="2"/>
                  </a:lnTo>
                  <a:lnTo>
                    <a:pt x="539" y="2"/>
                  </a:lnTo>
                  <a:lnTo>
                    <a:pt x="560" y="2"/>
                  </a:lnTo>
                  <a:lnTo>
                    <a:pt x="583" y="2"/>
                  </a:lnTo>
                  <a:lnTo>
                    <a:pt x="604" y="2"/>
                  </a:lnTo>
                  <a:lnTo>
                    <a:pt x="625" y="0"/>
                  </a:lnTo>
                  <a:lnTo>
                    <a:pt x="646" y="0"/>
                  </a:lnTo>
                  <a:lnTo>
                    <a:pt x="667" y="0"/>
                  </a:lnTo>
                  <a:lnTo>
                    <a:pt x="688" y="0"/>
                  </a:lnTo>
                  <a:lnTo>
                    <a:pt x="707" y="0"/>
                  </a:lnTo>
                  <a:lnTo>
                    <a:pt x="728" y="0"/>
                  </a:lnTo>
                  <a:lnTo>
                    <a:pt x="749" y="0"/>
                  </a:lnTo>
                  <a:lnTo>
                    <a:pt x="769" y="0"/>
                  </a:lnTo>
                  <a:lnTo>
                    <a:pt x="787" y="0"/>
                  </a:lnTo>
                  <a:lnTo>
                    <a:pt x="807" y="0"/>
                  </a:lnTo>
                  <a:lnTo>
                    <a:pt x="825" y="0"/>
                  </a:lnTo>
                  <a:lnTo>
                    <a:pt x="844" y="0"/>
                  </a:lnTo>
                  <a:lnTo>
                    <a:pt x="861" y="0"/>
                  </a:lnTo>
                  <a:lnTo>
                    <a:pt x="880" y="0"/>
                  </a:lnTo>
                  <a:lnTo>
                    <a:pt x="895" y="0"/>
                  </a:lnTo>
                  <a:lnTo>
                    <a:pt x="912" y="0"/>
                  </a:lnTo>
                  <a:lnTo>
                    <a:pt x="925" y="0"/>
                  </a:lnTo>
                  <a:lnTo>
                    <a:pt x="940" y="0"/>
                  </a:lnTo>
                  <a:lnTo>
                    <a:pt x="954" y="0"/>
                  </a:lnTo>
                  <a:lnTo>
                    <a:pt x="967" y="0"/>
                  </a:lnTo>
                  <a:lnTo>
                    <a:pt x="978" y="0"/>
                  </a:lnTo>
                  <a:lnTo>
                    <a:pt x="990" y="0"/>
                  </a:lnTo>
                  <a:lnTo>
                    <a:pt x="999" y="0"/>
                  </a:lnTo>
                  <a:lnTo>
                    <a:pt x="1011" y="0"/>
                  </a:lnTo>
                  <a:lnTo>
                    <a:pt x="1018" y="0"/>
                  </a:lnTo>
                  <a:lnTo>
                    <a:pt x="1026" y="0"/>
                  </a:lnTo>
                  <a:lnTo>
                    <a:pt x="1032" y="0"/>
                  </a:lnTo>
                  <a:lnTo>
                    <a:pt x="1039" y="0"/>
                  </a:lnTo>
                  <a:lnTo>
                    <a:pt x="1047" y="0"/>
                  </a:lnTo>
                  <a:lnTo>
                    <a:pt x="1049" y="0"/>
                  </a:lnTo>
                  <a:lnTo>
                    <a:pt x="1047" y="0"/>
                  </a:lnTo>
                  <a:lnTo>
                    <a:pt x="1043" y="4"/>
                  </a:lnTo>
                  <a:lnTo>
                    <a:pt x="1037" y="10"/>
                  </a:lnTo>
                  <a:lnTo>
                    <a:pt x="1028" y="19"/>
                  </a:lnTo>
                  <a:lnTo>
                    <a:pt x="1022" y="25"/>
                  </a:lnTo>
                  <a:lnTo>
                    <a:pt x="1018" y="31"/>
                  </a:lnTo>
                  <a:lnTo>
                    <a:pt x="1013" y="36"/>
                  </a:lnTo>
                  <a:lnTo>
                    <a:pt x="1007" y="44"/>
                  </a:lnTo>
                  <a:lnTo>
                    <a:pt x="1001" y="51"/>
                  </a:lnTo>
                  <a:lnTo>
                    <a:pt x="996" y="61"/>
                  </a:lnTo>
                  <a:lnTo>
                    <a:pt x="990" y="69"/>
                  </a:lnTo>
                  <a:lnTo>
                    <a:pt x="984" y="80"/>
                  </a:lnTo>
                  <a:lnTo>
                    <a:pt x="980" y="84"/>
                  </a:lnTo>
                  <a:lnTo>
                    <a:pt x="978" y="88"/>
                  </a:lnTo>
                  <a:lnTo>
                    <a:pt x="975" y="93"/>
                  </a:lnTo>
                  <a:lnTo>
                    <a:pt x="971" y="99"/>
                  </a:lnTo>
                  <a:lnTo>
                    <a:pt x="969" y="105"/>
                  </a:lnTo>
                  <a:lnTo>
                    <a:pt x="965" y="110"/>
                  </a:lnTo>
                  <a:lnTo>
                    <a:pt x="963" y="116"/>
                  </a:lnTo>
                  <a:lnTo>
                    <a:pt x="959" y="124"/>
                  </a:lnTo>
                  <a:lnTo>
                    <a:pt x="956" y="129"/>
                  </a:lnTo>
                  <a:lnTo>
                    <a:pt x="954" y="135"/>
                  </a:lnTo>
                  <a:lnTo>
                    <a:pt x="950" y="141"/>
                  </a:lnTo>
                  <a:lnTo>
                    <a:pt x="948" y="148"/>
                  </a:lnTo>
                  <a:lnTo>
                    <a:pt x="944" y="154"/>
                  </a:lnTo>
                  <a:lnTo>
                    <a:pt x="942" y="162"/>
                  </a:lnTo>
                  <a:lnTo>
                    <a:pt x="939" y="169"/>
                  </a:lnTo>
                  <a:lnTo>
                    <a:pt x="937" y="177"/>
                  </a:lnTo>
                  <a:lnTo>
                    <a:pt x="935" y="184"/>
                  </a:lnTo>
                  <a:lnTo>
                    <a:pt x="931" y="192"/>
                  </a:lnTo>
                  <a:lnTo>
                    <a:pt x="929" y="198"/>
                  </a:lnTo>
                  <a:lnTo>
                    <a:pt x="927" y="207"/>
                  </a:lnTo>
                  <a:lnTo>
                    <a:pt x="925" y="215"/>
                  </a:lnTo>
                  <a:lnTo>
                    <a:pt x="923" y="222"/>
                  </a:lnTo>
                  <a:lnTo>
                    <a:pt x="921" y="232"/>
                  </a:lnTo>
                  <a:lnTo>
                    <a:pt x="920" y="240"/>
                  </a:lnTo>
                  <a:lnTo>
                    <a:pt x="918" y="247"/>
                  </a:lnTo>
                  <a:lnTo>
                    <a:pt x="918" y="257"/>
                  </a:lnTo>
                  <a:lnTo>
                    <a:pt x="916" y="266"/>
                  </a:lnTo>
                  <a:lnTo>
                    <a:pt x="914" y="276"/>
                  </a:lnTo>
                  <a:lnTo>
                    <a:pt x="912" y="283"/>
                  </a:lnTo>
                  <a:lnTo>
                    <a:pt x="912" y="293"/>
                  </a:lnTo>
                  <a:lnTo>
                    <a:pt x="912" y="302"/>
                  </a:lnTo>
                  <a:lnTo>
                    <a:pt x="912" y="314"/>
                  </a:lnTo>
                  <a:lnTo>
                    <a:pt x="910" y="323"/>
                  </a:lnTo>
                  <a:lnTo>
                    <a:pt x="910" y="333"/>
                  </a:lnTo>
                  <a:lnTo>
                    <a:pt x="908" y="340"/>
                  </a:lnTo>
                  <a:lnTo>
                    <a:pt x="908" y="350"/>
                  </a:lnTo>
                  <a:lnTo>
                    <a:pt x="908" y="359"/>
                  </a:lnTo>
                  <a:lnTo>
                    <a:pt x="906" y="367"/>
                  </a:lnTo>
                  <a:lnTo>
                    <a:pt x="906" y="376"/>
                  </a:lnTo>
                  <a:lnTo>
                    <a:pt x="906" y="384"/>
                  </a:lnTo>
                  <a:lnTo>
                    <a:pt x="904" y="394"/>
                  </a:lnTo>
                  <a:lnTo>
                    <a:pt x="904" y="401"/>
                  </a:lnTo>
                  <a:lnTo>
                    <a:pt x="902" y="409"/>
                  </a:lnTo>
                  <a:lnTo>
                    <a:pt x="902" y="418"/>
                  </a:lnTo>
                  <a:lnTo>
                    <a:pt x="902" y="426"/>
                  </a:lnTo>
                  <a:lnTo>
                    <a:pt x="902" y="433"/>
                  </a:lnTo>
                  <a:lnTo>
                    <a:pt x="901" y="441"/>
                  </a:lnTo>
                  <a:lnTo>
                    <a:pt x="901" y="449"/>
                  </a:lnTo>
                  <a:lnTo>
                    <a:pt x="901" y="456"/>
                  </a:lnTo>
                  <a:lnTo>
                    <a:pt x="899" y="464"/>
                  </a:lnTo>
                  <a:lnTo>
                    <a:pt x="899" y="471"/>
                  </a:lnTo>
                  <a:lnTo>
                    <a:pt x="899" y="479"/>
                  </a:lnTo>
                  <a:lnTo>
                    <a:pt x="897" y="485"/>
                  </a:lnTo>
                  <a:lnTo>
                    <a:pt x="897" y="492"/>
                  </a:lnTo>
                  <a:lnTo>
                    <a:pt x="897" y="498"/>
                  </a:lnTo>
                  <a:lnTo>
                    <a:pt x="897" y="506"/>
                  </a:lnTo>
                  <a:lnTo>
                    <a:pt x="895" y="511"/>
                  </a:lnTo>
                  <a:lnTo>
                    <a:pt x="895" y="517"/>
                  </a:lnTo>
                  <a:lnTo>
                    <a:pt x="895" y="523"/>
                  </a:lnTo>
                  <a:lnTo>
                    <a:pt x="895" y="530"/>
                  </a:lnTo>
                  <a:lnTo>
                    <a:pt x="893" y="536"/>
                  </a:lnTo>
                  <a:lnTo>
                    <a:pt x="893" y="542"/>
                  </a:lnTo>
                  <a:lnTo>
                    <a:pt x="893" y="547"/>
                  </a:lnTo>
                  <a:lnTo>
                    <a:pt x="893" y="553"/>
                  </a:lnTo>
                  <a:lnTo>
                    <a:pt x="891" y="563"/>
                  </a:lnTo>
                  <a:lnTo>
                    <a:pt x="889" y="572"/>
                  </a:lnTo>
                  <a:lnTo>
                    <a:pt x="889" y="582"/>
                  </a:lnTo>
                  <a:lnTo>
                    <a:pt x="889" y="589"/>
                  </a:lnTo>
                  <a:lnTo>
                    <a:pt x="887" y="597"/>
                  </a:lnTo>
                  <a:lnTo>
                    <a:pt x="885" y="604"/>
                  </a:lnTo>
                  <a:lnTo>
                    <a:pt x="885" y="612"/>
                  </a:lnTo>
                  <a:lnTo>
                    <a:pt x="885" y="618"/>
                  </a:lnTo>
                  <a:lnTo>
                    <a:pt x="885" y="627"/>
                  </a:lnTo>
                  <a:lnTo>
                    <a:pt x="885" y="635"/>
                  </a:lnTo>
                  <a:lnTo>
                    <a:pt x="885" y="639"/>
                  </a:lnTo>
                  <a:lnTo>
                    <a:pt x="885" y="641"/>
                  </a:lnTo>
                  <a:lnTo>
                    <a:pt x="883" y="641"/>
                  </a:lnTo>
                  <a:lnTo>
                    <a:pt x="880" y="644"/>
                  </a:lnTo>
                  <a:lnTo>
                    <a:pt x="872" y="648"/>
                  </a:lnTo>
                  <a:lnTo>
                    <a:pt x="864" y="656"/>
                  </a:lnTo>
                  <a:lnTo>
                    <a:pt x="859" y="660"/>
                  </a:lnTo>
                  <a:lnTo>
                    <a:pt x="853" y="663"/>
                  </a:lnTo>
                  <a:lnTo>
                    <a:pt x="847" y="667"/>
                  </a:lnTo>
                  <a:lnTo>
                    <a:pt x="842" y="675"/>
                  </a:lnTo>
                  <a:lnTo>
                    <a:pt x="834" y="679"/>
                  </a:lnTo>
                  <a:lnTo>
                    <a:pt x="826" y="684"/>
                  </a:lnTo>
                  <a:lnTo>
                    <a:pt x="819" y="692"/>
                  </a:lnTo>
                  <a:lnTo>
                    <a:pt x="813" y="698"/>
                  </a:lnTo>
                  <a:lnTo>
                    <a:pt x="804" y="703"/>
                  </a:lnTo>
                  <a:lnTo>
                    <a:pt x="794" y="711"/>
                  </a:lnTo>
                  <a:lnTo>
                    <a:pt x="785" y="717"/>
                  </a:lnTo>
                  <a:lnTo>
                    <a:pt x="777" y="726"/>
                  </a:lnTo>
                  <a:lnTo>
                    <a:pt x="768" y="732"/>
                  </a:lnTo>
                  <a:lnTo>
                    <a:pt x="758" y="739"/>
                  </a:lnTo>
                  <a:lnTo>
                    <a:pt x="749" y="749"/>
                  </a:lnTo>
                  <a:lnTo>
                    <a:pt x="739" y="758"/>
                  </a:lnTo>
                  <a:lnTo>
                    <a:pt x="726" y="766"/>
                  </a:lnTo>
                  <a:lnTo>
                    <a:pt x="716" y="774"/>
                  </a:lnTo>
                  <a:lnTo>
                    <a:pt x="705" y="783"/>
                  </a:lnTo>
                  <a:lnTo>
                    <a:pt x="695" y="793"/>
                  </a:lnTo>
                  <a:lnTo>
                    <a:pt x="684" y="800"/>
                  </a:lnTo>
                  <a:lnTo>
                    <a:pt x="672" y="810"/>
                  </a:lnTo>
                  <a:lnTo>
                    <a:pt x="663" y="819"/>
                  </a:lnTo>
                  <a:lnTo>
                    <a:pt x="652" y="831"/>
                  </a:lnTo>
                  <a:lnTo>
                    <a:pt x="640" y="838"/>
                  </a:lnTo>
                  <a:lnTo>
                    <a:pt x="629" y="848"/>
                  </a:lnTo>
                  <a:lnTo>
                    <a:pt x="617" y="857"/>
                  </a:lnTo>
                  <a:lnTo>
                    <a:pt x="606" y="867"/>
                  </a:lnTo>
                  <a:lnTo>
                    <a:pt x="595" y="876"/>
                  </a:lnTo>
                  <a:lnTo>
                    <a:pt x="583" y="886"/>
                  </a:lnTo>
                  <a:lnTo>
                    <a:pt x="572" y="895"/>
                  </a:lnTo>
                  <a:lnTo>
                    <a:pt x="560" y="907"/>
                  </a:lnTo>
                  <a:lnTo>
                    <a:pt x="549" y="914"/>
                  </a:lnTo>
                  <a:lnTo>
                    <a:pt x="538" y="924"/>
                  </a:lnTo>
                  <a:lnTo>
                    <a:pt x="526" y="933"/>
                  </a:lnTo>
                  <a:lnTo>
                    <a:pt x="517" y="943"/>
                  </a:lnTo>
                  <a:lnTo>
                    <a:pt x="505" y="950"/>
                  </a:lnTo>
                  <a:lnTo>
                    <a:pt x="496" y="960"/>
                  </a:lnTo>
                  <a:lnTo>
                    <a:pt x="484" y="969"/>
                  </a:lnTo>
                  <a:lnTo>
                    <a:pt x="477" y="979"/>
                  </a:lnTo>
                  <a:lnTo>
                    <a:pt x="465" y="986"/>
                  </a:lnTo>
                  <a:lnTo>
                    <a:pt x="456" y="996"/>
                  </a:lnTo>
                  <a:lnTo>
                    <a:pt x="448" y="1004"/>
                  </a:lnTo>
                  <a:lnTo>
                    <a:pt x="439" y="1013"/>
                  </a:lnTo>
                  <a:lnTo>
                    <a:pt x="431" y="1021"/>
                  </a:lnTo>
                  <a:lnTo>
                    <a:pt x="424" y="1028"/>
                  </a:lnTo>
                  <a:lnTo>
                    <a:pt x="416" y="1036"/>
                  </a:lnTo>
                  <a:lnTo>
                    <a:pt x="408" y="1043"/>
                  </a:lnTo>
                  <a:lnTo>
                    <a:pt x="401" y="1049"/>
                  </a:lnTo>
                  <a:lnTo>
                    <a:pt x="395" y="1057"/>
                  </a:lnTo>
                  <a:lnTo>
                    <a:pt x="389" y="1062"/>
                  </a:lnTo>
                  <a:lnTo>
                    <a:pt x="384" y="1068"/>
                  </a:lnTo>
                  <a:lnTo>
                    <a:pt x="378" y="1074"/>
                  </a:lnTo>
                  <a:lnTo>
                    <a:pt x="374" y="1080"/>
                  </a:lnTo>
                  <a:lnTo>
                    <a:pt x="370" y="1085"/>
                  </a:lnTo>
                  <a:lnTo>
                    <a:pt x="368" y="1091"/>
                  </a:lnTo>
                  <a:lnTo>
                    <a:pt x="361" y="1099"/>
                  </a:lnTo>
                  <a:lnTo>
                    <a:pt x="355" y="1110"/>
                  </a:lnTo>
                  <a:lnTo>
                    <a:pt x="348" y="1120"/>
                  </a:lnTo>
                  <a:lnTo>
                    <a:pt x="342" y="1129"/>
                  </a:lnTo>
                  <a:lnTo>
                    <a:pt x="338" y="1135"/>
                  </a:lnTo>
                  <a:lnTo>
                    <a:pt x="334" y="1140"/>
                  </a:lnTo>
                  <a:lnTo>
                    <a:pt x="330" y="1144"/>
                  </a:lnTo>
                  <a:lnTo>
                    <a:pt x="329" y="1150"/>
                  </a:lnTo>
                  <a:lnTo>
                    <a:pt x="325" y="1156"/>
                  </a:lnTo>
                  <a:lnTo>
                    <a:pt x="323" y="1161"/>
                  </a:lnTo>
                  <a:lnTo>
                    <a:pt x="319" y="1167"/>
                  </a:lnTo>
                  <a:lnTo>
                    <a:pt x="317" y="1175"/>
                  </a:lnTo>
                  <a:lnTo>
                    <a:pt x="313" y="1178"/>
                  </a:lnTo>
                  <a:lnTo>
                    <a:pt x="310" y="1184"/>
                  </a:lnTo>
                  <a:lnTo>
                    <a:pt x="308" y="1190"/>
                  </a:lnTo>
                  <a:lnTo>
                    <a:pt x="304" y="1196"/>
                  </a:lnTo>
                  <a:lnTo>
                    <a:pt x="302" y="1201"/>
                  </a:lnTo>
                  <a:lnTo>
                    <a:pt x="298" y="1207"/>
                  </a:lnTo>
                  <a:lnTo>
                    <a:pt x="296" y="1213"/>
                  </a:lnTo>
                  <a:lnTo>
                    <a:pt x="292" y="1218"/>
                  </a:lnTo>
                  <a:lnTo>
                    <a:pt x="291" y="1222"/>
                  </a:lnTo>
                  <a:lnTo>
                    <a:pt x="287" y="1228"/>
                  </a:lnTo>
                  <a:lnTo>
                    <a:pt x="285" y="1234"/>
                  </a:lnTo>
                  <a:lnTo>
                    <a:pt x="281" y="1239"/>
                  </a:lnTo>
                  <a:lnTo>
                    <a:pt x="279" y="1247"/>
                  </a:lnTo>
                  <a:lnTo>
                    <a:pt x="277" y="1253"/>
                  </a:lnTo>
                  <a:lnTo>
                    <a:pt x="275" y="1258"/>
                  </a:lnTo>
                  <a:lnTo>
                    <a:pt x="273" y="1264"/>
                  </a:lnTo>
                  <a:lnTo>
                    <a:pt x="268" y="1273"/>
                  </a:lnTo>
                  <a:lnTo>
                    <a:pt x="264" y="1283"/>
                  </a:lnTo>
                  <a:lnTo>
                    <a:pt x="258" y="1292"/>
                  </a:lnTo>
                  <a:lnTo>
                    <a:pt x="256" y="1302"/>
                  </a:lnTo>
                  <a:lnTo>
                    <a:pt x="251" y="1310"/>
                  </a:lnTo>
                  <a:lnTo>
                    <a:pt x="247" y="1319"/>
                  </a:lnTo>
                  <a:lnTo>
                    <a:pt x="245" y="1327"/>
                  </a:lnTo>
                  <a:lnTo>
                    <a:pt x="241" y="1334"/>
                  </a:lnTo>
                  <a:lnTo>
                    <a:pt x="239" y="1340"/>
                  </a:lnTo>
                  <a:lnTo>
                    <a:pt x="235" y="1346"/>
                  </a:lnTo>
                  <a:lnTo>
                    <a:pt x="233" y="1349"/>
                  </a:lnTo>
                  <a:lnTo>
                    <a:pt x="233" y="1355"/>
                  </a:lnTo>
                  <a:lnTo>
                    <a:pt x="230" y="1361"/>
                  </a:lnTo>
                  <a:lnTo>
                    <a:pt x="230" y="1363"/>
                  </a:lnTo>
                  <a:lnTo>
                    <a:pt x="175" y="1612"/>
                  </a:lnTo>
                  <a:lnTo>
                    <a:pt x="0" y="1597"/>
                  </a:lnTo>
                  <a:lnTo>
                    <a:pt x="121" y="13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90" name="Group 219"/>
          <p:cNvGrpSpPr>
            <a:grpSpLocks/>
          </p:cNvGrpSpPr>
          <p:nvPr/>
        </p:nvGrpSpPr>
        <p:grpSpPr bwMode="auto">
          <a:xfrm>
            <a:off x="2582030" y="4524425"/>
            <a:ext cx="1399494" cy="2102931"/>
            <a:chOff x="3812" y="2021"/>
            <a:chExt cx="1426" cy="1864"/>
          </a:xfrm>
        </p:grpSpPr>
        <p:sp>
          <p:nvSpPr>
            <p:cNvPr id="191" name="Freeform 201"/>
            <p:cNvSpPr>
              <a:spLocks/>
            </p:cNvSpPr>
            <p:nvPr/>
          </p:nvSpPr>
          <p:spPr bwMode="auto">
            <a:xfrm>
              <a:off x="4094" y="3392"/>
              <a:ext cx="248" cy="213"/>
            </a:xfrm>
            <a:custGeom>
              <a:avLst/>
              <a:gdLst>
                <a:gd name="T0" fmla="*/ 65 w 126"/>
                <a:gd name="T1" fmla="*/ 0 h 106"/>
                <a:gd name="T2" fmla="*/ 31 w 126"/>
                <a:gd name="T3" fmla="*/ 40 h 106"/>
                <a:gd name="T4" fmla="*/ 0 w 126"/>
                <a:gd name="T5" fmla="*/ 141 h 106"/>
                <a:gd name="T6" fmla="*/ 45 w 126"/>
                <a:gd name="T7" fmla="*/ 171 h 106"/>
                <a:gd name="T8" fmla="*/ 144 w 126"/>
                <a:gd name="T9" fmla="*/ 213 h 106"/>
                <a:gd name="T10" fmla="*/ 248 w 126"/>
                <a:gd name="T11" fmla="*/ 209 h 106"/>
                <a:gd name="T12" fmla="*/ 244 w 126"/>
                <a:gd name="T13" fmla="*/ 171 h 106"/>
                <a:gd name="T14" fmla="*/ 136 w 126"/>
                <a:gd name="T15" fmla="*/ 90 h 106"/>
                <a:gd name="T16" fmla="*/ 65 w 126"/>
                <a:gd name="T17" fmla="*/ 0 h 106"/>
                <a:gd name="T18" fmla="*/ 65 w 126"/>
                <a:gd name="T19" fmla="*/ 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6"/>
                <a:gd name="T31" fmla="*/ 0 h 106"/>
                <a:gd name="T32" fmla="*/ 126 w 126"/>
                <a:gd name="T33" fmla="*/ 106 h 1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6" h="106">
                  <a:moveTo>
                    <a:pt x="33" y="0"/>
                  </a:moveTo>
                  <a:lnTo>
                    <a:pt x="16" y="20"/>
                  </a:lnTo>
                  <a:lnTo>
                    <a:pt x="0" y="70"/>
                  </a:lnTo>
                  <a:lnTo>
                    <a:pt x="23" y="85"/>
                  </a:lnTo>
                  <a:lnTo>
                    <a:pt x="73" y="106"/>
                  </a:lnTo>
                  <a:lnTo>
                    <a:pt x="126" y="104"/>
                  </a:lnTo>
                  <a:lnTo>
                    <a:pt x="124" y="85"/>
                  </a:lnTo>
                  <a:lnTo>
                    <a:pt x="69" y="4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2E332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2" name="Freeform 202"/>
            <p:cNvSpPr>
              <a:spLocks/>
            </p:cNvSpPr>
            <p:nvPr/>
          </p:nvSpPr>
          <p:spPr bwMode="auto">
            <a:xfrm>
              <a:off x="3816" y="2120"/>
              <a:ext cx="319" cy="170"/>
            </a:xfrm>
            <a:custGeom>
              <a:avLst/>
              <a:gdLst>
                <a:gd name="T0" fmla="*/ 4 w 159"/>
                <a:gd name="T1" fmla="*/ 170 h 83"/>
                <a:gd name="T2" fmla="*/ 0 w 159"/>
                <a:gd name="T3" fmla="*/ 139 h 83"/>
                <a:gd name="T4" fmla="*/ 52 w 159"/>
                <a:gd name="T5" fmla="*/ 119 h 83"/>
                <a:gd name="T6" fmla="*/ 48 w 159"/>
                <a:gd name="T7" fmla="*/ 109 h 83"/>
                <a:gd name="T8" fmla="*/ 46 w 159"/>
                <a:gd name="T9" fmla="*/ 88 h 83"/>
                <a:gd name="T10" fmla="*/ 48 w 159"/>
                <a:gd name="T11" fmla="*/ 66 h 83"/>
                <a:gd name="T12" fmla="*/ 64 w 159"/>
                <a:gd name="T13" fmla="*/ 41 h 83"/>
                <a:gd name="T14" fmla="*/ 76 w 159"/>
                <a:gd name="T15" fmla="*/ 31 h 83"/>
                <a:gd name="T16" fmla="*/ 94 w 159"/>
                <a:gd name="T17" fmla="*/ 18 h 83"/>
                <a:gd name="T18" fmla="*/ 114 w 159"/>
                <a:gd name="T19" fmla="*/ 10 h 83"/>
                <a:gd name="T20" fmla="*/ 136 w 159"/>
                <a:gd name="T21" fmla="*/ 6 h 83"/>
                <a:gd name="T22" fmla="*/ 156 w 159"/>
                <a:gd name="T23" fmla="*/ 0 h 83"/>
                <a:gd name="T24" fmla="*/ 171 w 159"/>
                <a:gd name="T25" fmla="*/ 0 h 83"/>
                <a:gd name="T26" fmla="*/ 179 w 159"/>
                <a:gd name="T27" fmla="*/ 0 h 83"/>
                <a:gd name="T28" fmla="*/ 187 w 159"/>
                <a:gd name="T29" fmla="*/ 0 h 83"/>
                <a:gd name="T30" fmla="*/ 195 w 159"/>
                <a:gd name="T31" fmla="*/ 0 h 83"/>
                <a:gd name="T32" fmla="*/ 209 w 159"/>
                <a:gd name="T33" fmla="*/ 0 h 83"/>
                <a:gd name="T34" fmla="*/ 233 w 159"/>
                <a:gd name="T35" fmla="*/ 6 h 83"/>
                <a:gd name="T36" fmla="*/ 259 w 159"/>
                <a:gd name="T37" fmla="*/ 18 h 83"/>
                <a:gd name="T38" fmla="*/ 277 w 159"/>
                <a:gd name="T39" fmla="*/ 39 h 83"/>
                <a:gd name="T40" fmla="*/ 301 w 159"/>
                <a:gd name="T41" fmla="*/ 61 h 83"/>
                <a:gd name="T42" fmla="*/ 315 w 159"/>
                <a:gd name="T43" fmla="*/ 78 h 83"/>
                <a:gd name="T44" fmla="*/ 319 w 159"/>
                <a:gd name="T45" fmla="*/ 84 h 83"/>
                <a:gd name="T46" fmla="*/ 289 w 159"/>
                <a:gd name="T47" fmla="*/ 162 h 83"/>
                <a:gd name="T48" fmla="*/ 4 w 159"/>
                <a:gd name="T49" fmla="*/ 170 h 83"/>
                <a:gd name="T50" fmla="*/ 4 w 159"/>
                <a:gd name="T51" fmla="*/ 170 h 8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9"/>
                <a:gd name="T79" fmla="*/ 0 h 83"/>
                <a:gd name="T80" fmla="*/ 159 w 159"/>
                <a:gd name="T81" fmla="*/ 83 h 8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9" h="83">
                  <a:moveTo>
                    <a:pt x="2" y="83"/>
                  </a:moveTo>
                  <a:lnTo>
                    <a:pt x="0" y="68"/>
                  </a:lnTo>
                  <a:lnTo>
                    <a:pt x="26" y="58"/>
                  </a:lnTo>
                  <a:lnTo>
                    <a:pt x="24" y="53"/>
                  </a:lnTo>
                  <a:lnTo>
                    <a:pt x="23" y="43"/>
                  </a:lnTo>
                  <a:lnTo>
                    <a:pt x="24" y="32"/>
                  </a:lnTo>
                  <a:lnTo>
                    <a:pt x="32" y="20"/>
                  </a:lnTo>
                  <a:lnTo>
                    <a:pt x="38" y="15"/>
                  </a:lnTo>
                  <a:lnTo>
                    <a:pt x="47" y="9"/>
                  </a:lnTo>
                  <a:lnTo>
                    <a:pt x="57" y="5"/>
                  </a:lnTo>
                  <a:lnTo>
                    <a:pt x="68" y="3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93" y="0"/>
                  </a:lnTo>
                  <a:lnTo>
                    <a:pt x="97" y="0"/>
                  </a:lnTo>
                  <a:lnTo>
                    <a:pt x="104" y="0"/>
                  </a:lnTo>
                  <a:lnTo>
                    <a:pt x="116" y="3"/>
                  </a:lnTo>
                  <a:lnTo>
                    <a:pt x="129" y="9"/>
                  </a:lnTo>
                  <a:lnTo>
                    <a:pt x="138" y="19"/>
                  </a:lnTo>
                  <a:lnTo>
                    <a:pt x="150" y="30"/>
                  </a:lnTo>
                  <a:lnTo>
                    <a:pt x="157" y="38"/>
                  </a:lnTo>
                  <a:lnTo>
                    <a:pt x="159" y="41"/>
                  </a:lnTo>
                  <a:lnTo>
                    <a:pt x="144" y="79"/>
                  </a:lnTo>
                  <a:lnTo>
                    <a:pt x="2" y="83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Freeform 203"/>
            <p:cNvSpPr>
              <a:spLocks/>
            </p:cNvSpPr>
            <p:nvPr/>
          </p:nvSpPr>
          <p:spPr bwMode="auto">
            <a:xfrm>
              <a:off x="3812" y="2249"/>
              <a:ext cx="302" cy="140"/>
            </a:xfrm>
            <a:custGeom>
              <a:avLst/>
              <a:gdLst>
                <a:gd name="T0" fmla="*/ 151 w 152"/>
                <a:gd name="T1" fmla="*/ 140 h 71"/>
                <a:gd name="T2" fmla="*/ 79 w 152"/>
                <a:gd name="T3" fmla="*/ 112 h 71"/>
                <a:gd name="T4" fmla="*/ 83 w 152"/>
                <a:gd name="T5" fmla="*/ 91 h 71"/>
                <a:gd name="T6" fmla="*/ 0 w 152"/>
                <a:gd name="T7" fmla="*/ 37 h 71"/>
                <a:gd name="T8" fmla="*/ 105 w 152"/>
                <a:gd name="T9" fmla="*/ 0 h 71"/>
                <a:gd name="T10" fmla="*/ 135 w 152"/>
                <a:gd name="T11" fmla="*/ 16 h 71"/>
                <a:gd name="T12" fmla="*/ 219 w 152"/>
                <a:gd name="T13" fmla="*/ 8 h 71"/>
                <a:gd name="T14" fmla="*/ 278 w 152"/>
                <a:gd name="T15" fmla="*/ 24 h 71"/>
                <a:gd name="T16" fmla="*/ 302 w 152"/>
                <a:gd name="T17" fmla="*/ 95 h 71"/>
                <a:gd name="T18" fmla="*/ 151 w 152"/>
                <a:gd name="T19" fmla="*/ 140 h 71"/>
                <a:gd name="T20" fmla="*/ 151 w 152"/>
                <a:gd name="T21" fmla="*/ 140 h 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2"/>
                <a:gd name="T34" fmla="*/ 0 h 71"/>
                <a:gd name="T35" fmla="*/ 152 w 152"/>
                <a:gd name="T36" fmla="*/ 71 h 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2" h="71">
                  <a:moveTo>
                    <a:pt x="76" y="71"/>
                  </a:moveTo>
                  <a:lnTo>
                    <a:pt x="40" y="57"/>
                  </a:lnTo>
                  <a:lnTo>
                    <a:pt x="42" y="46"/>
                  </a:lnTo>
                  <a:lnTo>
                    <a:pt x="0" y="19"/>
                  </a:lnTo>
                  <a:lnTo>
                    <a:pt x="53" y="0"/>
                  </a:lnTo>
                  <a:lnTo>
                    <a:pt x="68" y="8"/>
                  </a:lnTo>
                  <a:lnTo>
                    <a:pt x="110" y="4"/>
                  </a:lnTo>
                  <a:lnTo>
                    <a:pt x="140" y="12"/>
                  </a:lnTo>
                  <a:lnTo>
                    <a:pt x="152" y="48"/>
                  </a:lnTo>
                  <a:lnTo>
                    <a:pt x="76" y="71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4" name="Freeform 204"/>
            <p:cNvSpPr>
              <a:spLocks/>
            </p:cNvSpPr>
            <p:nvPr/>
          </p:nvSpPr>
          <p:spPr bwMode="auto">
            <a:xfrm>
              <a:off x="3935" y="2488"/>
              <a:ext cx="627" cy="1177"/>
            </a:xfrm>
            <a:custGeom>
              <a:avLst/>
              <a:gdLst>
                <a:gd name="T0" fmla="*/ 4 w 313"/>
                <a:gd name="T1" fmla="*/ 96 h 589"/>
                <a:gd name="T2" fmla="*/ 10 w 313"/>
                <a:gd name="T3" fmla="*/ 84 h 589"/>
                <a:gd name="T4" fmla="*/ 38 w 313"/>
                <a:gd name="T5" fmla="*/ 68 h 589"/>
                <a:gd name="T6" fmla="*/ 68 w 313"/>
                <a:gd name="T7" fmla="*/ 42 h 589"/>
                <a:gd name="T8" fmla="*/ 98 w 313"/>
                <a:gd name="T9" fmla="*/ 26 h 589"/>
                <a:gd name="T10" fmla="*/ 120 w 313"/>
                <a:gd name="T11" fmla="*/ 12 h 589"/>
                <a:gd name="T12" fmla="*/ 136 w 313"/>
                <a:gd name="T13" fmla="*/ 4 h 589"/>
                <a:gd name="T14" fmla="*/ 144 w 313"/>
                <a:gd name="T15" fmla="*/ 0 h 589"/>
                <a:gd name="T16" fmla="*/ 148 w 313"/>
                <a:gd name="T17" fmla="*/ 0 h 589"/>
                <a:gd name="T18" fmla="*/ 234 w 313"/>
                <a:gd name="T19" fmla="*/ 0 h 589"/>
                <a:gd name="T20" fmla="*/ 377 w 313"/>
                <a:gd name="T21" fmla="*/ 164 h 589"/>
                <a:gd name="T22" fmla="*/ 575 w 313"/>
                <a:gd name="T23" fmla="*/ 775 h 589"/>
                <a:gd name="T24" fmla="*/ 617 w 313"/>
                <a:gd name="T25" fmla="*/ 1019 h 589"/>
                <a:gd name="T26" fmla="*/ 627 w 313"/>
                <a:gd name="T27" fmla="*/ 1177 h 589"/>
                <a:gd name="T28" fmla="*/ 509 w 313"/>
                <a:gd name="T29" fmla="*/ 1177 h 589"/>
                <a:gd name="T30" fmla="*/ 433 w 313"/>
                <a:gd name="T31" fmla="*/ 893 h 589"/>
                <a:gd name="T32" fmla="*/ 266 w 313"/>
                <a:gd name="T33" fmla="*/ 1003 h 589"/>
                <a:gd name="T34" fmla="*/ 156 w 313"/>
                <a:gd name="T35" fmla="*/ 905 h 589"/>
                <a:gd name="T36" fmla="*/ 196 w 313"/>
                <a:gd name="T37" fmla="*/ 831 h 589"/>
                <a:gd name="T38" fmla="*/ 315 w 313"/>
                <a:gd name="T39" fmla="*/ 695 h 589"/>
                <a:gd name="T40" fmla="*/ 224 w 313"/>
                <a:gd name="T41" fmla="*/ 566 h 589"/>
                <a:gd name="T42" fmla="*/ 262 w 313"/>
                <a:gd name="T43" fmla="*/ 472 h 589"/>
                <a:gd name="T44" fmla="*/ 120 w 313"/>
                <a:gd name="T45" fmla="*/ 442 h 589"/>
                <a:gd name="T46" fmla="*/ 162 w 313"/>
                <a:gd name="T47" fmla="*/ 368 h 589"/>
                <a:gd name="T48" fmla="*/ 156 w 313"/>
                <a:gd name="T49" fmla="*/ 362 h 589"/>
                <a:gd name="T50" fmla="*/ 148 w 313"/>
                <a:gd name="T51" fmla="*/ 354 h 589"/>
                <a:gd name="T52" fmla="*/ 132 w 313"/>
                <a:gd name="T53" fmla="*/ 334 h 589"/>
                <a:gd name="T54" fmla="*/ 118 w 313"/>
                <a:gd name="T55" fmla="*/ 316 h 589"/>
                <a:gd name="T56" fmla="*/ 94 w 313"/>
                <a:gd name="T57" fmla="*/ 292 h 589"/>
                <a:gd name="T58" fmla="*/ 76 w 313"/>
                <a:gd name="T59" fmla="*/ 266 h 589"/>
                <a:gd name="T60" fmla="*/ 56 w 313"/>
                <a:gd name="T61" fmla="*/ 240 h 589"/>
                <a:gd name="T62" fmla="*/ 38 w 313"/>
                <a:gd name="T63" fmla="*/ 216 h 589"/>
                <a:gd name="T64" fmla="*/ 22 w 313"/>
                <a:gd name="T65" fmla="*/ 186 h 589"/>
                <a:gd name="T66" fmla="*/ 14 w 313"/>
                <a:gd name="T67" fmla="*/ 164 h 589"/>
                <a:gd name="T68" fmla="*/ 4 w 313"/>
                <a:gd name="T69" fmla="*/ 140 h 589"/>
                <a:gd name="T70" fmla="*/ 4 w 313"/>
                <a:gd name="T71" fmla="*/ 126 h 589"/>
                <a:gd name="T72" fmla="*/ 0 w 313"/>
                <a:gd name="T73" fmla="*/ 98 h 589"/>
                <a:gd name="T74" fmla="*/ 4 w 313"/>
                <a:gd name="T75" fmla="*/ 96 h 589"/>
                <a:gd name="T76" fmla="*/ 4 w 313"/>
                <a:gd name="T77" fmla="*/ 96 h 58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13"/>
                <a:gd name="T118" fmla="*/ 0 h 589"/>
                <a:gd name="T119" fmla="*/ 313 w 313"/>
                <a:gd name="T120" fmla="*/ 589 h 589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13" h="589">
                  <a:moveTo>
                    <a:pt x="2" y="48"/>
                  </a:moveTo>
                  <a:lnTo>
                    <a:pt x="5" y="42"/>
                  </a:lnTo>
                  <a:lnTo>
                    <a:pt x="19" y="34"/>
                  </a:lnTo>
                  <a:lnTo>
                    <a:pt x="34" y="21"/>
                  </a:lnTo>
                  <a:lnTo>
                    <a:pt x="49" y="13"/>
                  </a:lnTo>
                  <a:lnTo>
                    <a:pt x="60" y="6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8" y="82"/>
                  </a:lnTo>
                  <a:lnTo>
                    <a:pt x="287" y="388"/>
                  </a:lnTo>
                  <a:lnTo>
                    <a:pt x="308" y="510"/>
                  </a:lnTo>
                  <a:lnTo>
                    <a:pt x="313" y="589"/>
                  </a:lnTo>
                  <a:lnTo>
                    <a:pt x="254" y="589"/>
                  </a:lnTo>
                  <a:lnTo>
                    <a:pt x="216" y="447"/>
                  </a:lnTo>
                  <a:lnTo>
                    <a:pt x="133" y="502"/>
                  </a:lnTo>
                  <a:lnTo>
                    <a:pt x="78" y="453"/>
                  </a:lnTo>
                  <a:lnTo>
                    <a:pt x="98" y="416"/>
                  </a:lnTo>
                  <a:lnTo>
                    <a:pt x="157" y="348"/>
                  </a:lnTo>
                  <a:lnTo>
                    <a:pt x="112" y="283"/>
                  </a:lnTo>
                  <a:lnTo>
                    <a:pt x="131" y="236"/>
                  </a:lnTo>
                  <a:lnTo>
                    <a:pt x="60" y="221"/>
                  </a:lnTo>
                  <a:lnTo>
                    <a:pt x="81" y="184"/>
                  </a:lnTo>
                  <a:lnTo>
                    <a:pt x="78" y="181"/>
                  </a:lnTo>
                  <a:lnTo>
                    <a:pt x="74" y="177"/>
                  </a:lnTo>
                  <a:lnTo>
                    <a:pt x="66" y="167"/>
                  </a:lnTo>
                  <a:lnTo>
                    <a:pt x="59" y="158"/>
                  </a:lnTo>
                  <a:lnTo>
                    <a:pt x="47" y="146"/>
                  </a:lnTo>
                  <a:lnTo>
                    <a:pt x="38" y="133"/>
                  </a:lnTo>
                  <a:lnTo>
                    <a:pt x="28" y="120"/>
                  </a:lnTo>
                  <a:lnTo>
                    <a:pt x="19" y="108"/>
                  </a:lnTo>
                  <a:lnTo>
                    <a:pt x="11" y="93"/>
                  </a:lnTo>
                  <a:lnTo>
                    <a:pt x="7" y="82"/>
                  </a:lnTo>
                  <a:lnTo>
                    <a:pt x="2" y="70"/>
                  </a:lnTo>
                  <a:lnTo>
                    <a:pt x="2" y="63"/>
                  </a:lnTo>
                  <a:lnTo>
                    <a:pt x="0" y="49"/>
                  </a:lnTo>
                  <a:lnTo>
                    <a:pt x="2" y="48"/>
                  </a:lnTo>
                  <a:close/>
                </a:path>
              </a:pathLst>
            </a:custGeom>
            <a:solidFill>
              <a:srgbClr val="2746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5" name="Freeform 205"/>
            <p:cNvSpPr>
              <a:spLocks/>
            </p:cNvSpPr>
            <p:nvPr/>
          </p:nvSpPr>
          <p:spPr bwMode="auto">
            <a:xfrm>
              <a:off x="3919" y="2518"/>
              <a:ext cx="368" cy="411"/>
            </a:xfrm>
            <a:custGeom>
              <a:avLst/>
              <a:gdLst>
                <a:gd name="T0" fmla="*/ 156 w 184"/>
                <a:gd name="T1" fmla="*/ 4 h 206"/>
                <a:gd name="T2" fmla="*/ 152 w 184"/>
                <a:gd name="T3" fmla="*/ 4 h 206"/>
                <a:gd name="T4" fmla="*/ 136 w 184"/>
                <a:gd name="T5" fmla="*/ 4 h 206"/>
                <a:gd name="T6" fmla="*/ 118 w 184"/>
                <a:gd name="T7" fmla="*/ 0 h 206"/>
                <a:gd name="T8" fmla="*/ 92 w 184"/>
                <a:gd name="T9" fmla="*/ 8 h 206"/>
                <a:gd name="T10" fmla="*/ 76 w 184"/>
                <a:gd name="T11" fmla="*/ 12 h 206"/>
                <a:gd name="T12" fmla="*/ 60 w 184"/>
                <a:gd name="T13" fmla="*/ 24 h 206"/>
                <a:gd name="T14" fmla="*/ 42 w 184"/>
                <a:gd name="T15" fmla="*/ 28 h 206"/>
                <a:gd name="T16" fmla="*/ 30 w 184"/>
                <a:gd name="T17" fmla="*/ 38 h 206"/>
                <a:gd name="T18" fmla="*/ 8 w 184"/>
                <a:gd name="T19" fmla="*/ 54 h 206"/>
                <a:gd name="T20" fmla="*/ 0 w 184"/>
                <a:gd name="T21" fmla="*/ 62 h 206"/>
                <a:gd name="T22" fmla="*/ 0 w 184"/>
                <a:gd name="T23" fmla="*/ 66 h 206"/>
                <a:gd name="T24" fmla="*/ 12 w 184"/>
                <a:gd name="T25" fmla="*/ 76 h 206"/>
                <a:gd name="T26" fmla="*/ 30 w 184"/>
                <a:gd name="T27" fmla="*/ 96 h 206"/>
                <a:gd name="T28" fmla="*/ 64 w 184"/>
                <a:gd name="T29" fmla="*/ 126 h 206"/>
                <a:gd name="T30" fmla="*/ 76 w 184"/>
                <a:gd name="T31" fmla="*/ 138 h 206"/>
                <a:gd name="T32" fmla="*/ 96 w 184"/>
                <a:gd name="T33" fmla="*/ 156 h 206"/>
                <a:gd name="T34" fmla="*/ 114 w 184"/>
                <a:gd name="T35" fmla="*/ 172 h 206"/>
                <a:gd name="T36" fmla="*/ 134 w 184"/>
                <a:gd name="T37" fmla="*/ 186 h 206"/>
                <a:gd name="T38" fmla="*/ 164 w 184"/>
                <a:gd name="T39" fmla="*/ 213 h 206"/>
                <a:gd name="T40" fmla="*/ 174 w 184"/>
                <a:gd name="T41" fmla="*/ 223 h 206"/>
                <a:gd name="T42" fmla="*/ 102 w 184"/>
                <a:gd name="T43" fmla="*/ 235 h 206"/>
                <a:gd name="T44" fmla="*/ 178 w 184"/>
                <a:gd name="T45" fmla="*/ 285 h 206"/>
                <a:gd name="T46" fmla="*/ 270 w 184"/>
                <a:gd name="T47" fmla="*/ 297 h 206"/>
                <a:gd name="T48" fmla="*/ 210 w 184"/>
                <a:gd name="T49" fmla="*/ 361 h 206"/>
                <a:gd name="T50" fmla="*/ 312 w 184"/>
                <a:gd name="T51" fmla="*/ 411 h 206"/>
                <a:gd name="T52" fmla="*/ 368 w 184"/>
                <a:gd name="T53" fmla="*/ 323 h 206"/>
                <a:gd name="T54" fmla="*/ 368 w 184"/>
                <a:gd name="T55" fmla="*/ 315 h 206"/>
                <a:gd name="T56" fmla="*/ 362 w 184"/>
                <a:gd name="T57" fmla="*/ 289 h 206"/>
                <a:gd name="T58" fmla="*/ 350 w 184"/>
                <a:gd name="T59" fmla="*/ 269 h 206"/>
                <a:gd name="T60" fmla="*/ 346 w 184"/>
                <a:gd name="T61" fmla="*/ 255 h 206"/>
                <a:gd name="T62" fmla="*/ 330 w 184"/>
                <a:gd name="T63" fmla="*/ 231 h 206"/>
                <a:gd name="T64" fmla="*/ 320 w 184"/>
                <a:gd name="T65" fmla="*/ 213 h 206"/>
                <a:gd name="T66" fmla="*/ 296 w 184"/>
                <a:gd name="T67" fmla="*/ 186 h 206"/>
                <a:gd name="T68" fmla="*/ 270 w 184"/>
                <a:gd name="T69" fmla="*/ 164 h 206"/>
                <a:gd name="T70" fmla="*/ 248 w 184"/>
                <a:gd name="T71" fmla="*/ 142 h 206"/>
                <a:gd name="T72" fmla="*/ 228 w 184"/>
                <a:gd name="T73" fmla="*/ 122 h 206"/>
                <a:gd name="T74" fmla="*/ 206 w 184"/>
                <a:gd name="T75" fmla="*/ 104 h 206"/>
                <a:gd name="T76" fmla="*/ 190 w 184"/>
                <a:gd name="T77" fmla="*/ 88 h 206"/>
                <a:gd name="T78" fmla="*/ 174 w 184"/>
                <a:gd name="T79" fmla="*/ 80 h 206"/>
                <a:gd name="T80" fmla="*/ 198 w 184"/>
                <a:gd name="T81" fmla="*/ 66 h 206"/>
                <a:gd name="T82" fmla="*/ 236 w 184"/>
                <a:gd name="T83" fmla="*/ 104 h 206"/>
                <a:gd name="T84" fmla="*/ 290 w 184"/>
                <a:gd name="T85" fmla="*/ 100 h 206"/>
                <a:gd name="T86" fmla="*/ 240 w 184"/>
                <a:gd name="T87" fmla="*/ 38 h 206"/>
                <a:gd name="T88" fmla="*/ 156 w 184"/>
                <a:gd name="T89" fmla="*/ 4 h 206"/>
                <a:gd name="T90" fmla="*/ 156 w 184"/>
                <a:gd name="T91" fmla="*/ 4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206"/>
                <a:gd name="T140" fmla="*/ 184 w 184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206">
                  <a:moveTo>
                    <a:pt x="78" y="2"/>
                  </a:moveTo>
                  <a:lnTo>
                    <a:pt x="76" y="2"/>
                  </a:lnTo>
                  <a:lnTo>
                    <a:pt x="68" y="2"/>
                  </a:lnTo>
                  <a:lnTo>
                    <a:pt x="59" y="0"/>
                  </a:lnTo>
                  <a:lnTo>
                    <a:pt x="46" y="4"/>
                  </a:lnTo>
                  <a:lnTo>
                    <a:pt x="38" y="6"/>
                  </a:lnTo>
                  <a:lnTo>
                    <a:pt x="30" y="12"/>
                  </a:lnTo>
                  <a:lnTo>
                    <a:pt x="21" y="14"/>
                  </a:lnTo>
                  <a:lnTo>
                    <a:pt x="15" y="19"/>
                  </a:lnTo>
                  <a:lnTo>
                    <a:pt x="4" y="27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6" y="38"/>
                  </a:lnTo>
                  <a:lnTo>
                    <a:pt x="15" y="48"/>
                  </a:lnTo>
                  <a:lnTo>
                    <a:pt x="32" y="63"/>
                  </a:lnTo>
                  <a:lnTo>
                    <a:pt x="38" y="69"/>
                  </a:lnTo>
                  <a:lnTo>
                    <a:pt x="48" y="78"/>
                  </a:lnTo>
                  <a:lnTo>
                    <a:pt x="57" y="86"/>
                  </a:lnTo>
                  <a:lnTo>
                    <a:pt x="67" y="93"/>
                  </a:lnTo>
                  <a:lnTo>
                    <a:pt x="82" y="107"/>
                  </a:lnTo>
                  <a:lnTo>
                    <a:pt x="87" y="112"/>
                  </a:lnTo>
                  <a:lnTo>
                    <a:pt x="51" y="118"/>
                  </a:lnTo>
                  <a:lnTo>
                    <a:pt x="89" y="143"/>
                  </a:lnTo>
                  <a:lnTo>
                    <a:pt x="135" y="149"/>
                  </a:lnTo>
                  <a:lnTo>
                    <a:pt x="105" y="181"/>
                  </a:lnTo>
                  <a:lnTo>
                    <a:pt x="156" y="206"/>
                  </a:lnTo>
                  <a:lnTo>
                    <a:pt x="184" y="162"/>
                  </a:lnTo>
                  <a:lnTo>
                    <a:pt x="184" y="158"/>
                  </a:lnTo>
                  <a:lnTo>
                    <a:pt x="181" y="145"/>
                  </a:lnTo>
                  <a:lnTo>
                    <a:pt x="175" y="135"/>
                  </a:lnTo>
                  <a:lnTo>
                    <a:pt x="173" y="128"/>
                  </a:lnTo>
                  <a:lnTo>
                    <a:pt x="165" y="116"/>
                  </a:lnTo>
                  <a:lnTo>
                    <a:pt x="160" y="107"/>
                  </a:lnTo>
                  <a:lnTo>
                    <a:pt x="148" y="93"/>
                  </a:lnTo>
                  <a:lnTo>
                    <a:pt x="135" y="82"/>
                  </a:lnTo>
                  <a:lnTo>
                    <a:pt x="124" y="71"/>
                  </a:lnTo>
                  <a:lnTo>
                    <a:pt x="114" y="61"/>
                  </a:lnTo>
                  <a:lnTo>
                    <a:pt x="103" y="52"/>
                  </a:lnTo>
                  <a:lnTo>
                    <a:pt x="95" y="44"/>
                  </a:lnTo>
                  <a:lnTo>
                    <a:pt x="87" y="40"/>
                  </a:lnTo>
                  <a:lnTo>
                    <a:pt x="99" y="33"/>
                  </a:lnTo>
                  <a:lnTo>
                    <a:pt x="118" y="52"/>
                  </a:lnTo>
                  <a:lnTo>
                    <a:pt x="145" y="50"/>
                  </a:lnTo>
                  <a:lnTo>
                    <a:pt x="120" y="19"/>
                  </a:lnTo>
                  <a:lnTo>
                    <a:pt x="78" y="2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Freeform 206"/>
            <p:cNvSpPr>
              <a:spLocks/>
            </p:cNvSpPr>
            <p:nvPr/>
          </p:nvSpPr>
          <p:spPr bwMode="auto">
            <a:xfrm>
              <a:off x="4207" y="3040"/>
              <a:ext cx="328" cy="664"/>
            </a:xfrm>
            <a:custGeom>
              <a:avLst/>
              <a:gdLst>
                <a:gd name="T0" fmla="*/ 0 w 163"/>
                <a:gd name="T1" fmla="*/ 0 h 330"/>
                <a:gd name="T2" fmla="*/ 2 w 163"/>
                <a:gd name="T3" fmla="*/ 0 h 330"/>
                <a:gd name="T4" fmla="*/ 22 w 163"/>
                <a:gd name="T5" fmla="*/ 4 h 330"/>
                <a:gd name="T6" fmla="*/ 48 w 163"/>
                <a:gd name="T7" fmla="*/ 14 h 330"/>
                <a:gd name="T8" fmla="*/ 83 w 163"/>
                <a:gd name="T9" fmla="*/ 38 h 330"/>
                <a:gd name="T10" fmla="*/ 99 w 163"/>
                <a:gd name="T11" fmla="*/ 44 h 330"/>
                <a:gd name="T12" fmla="*/ 115 w 163"/>
                <a:gd name="T13" fmla="*/ 64 h 330"/>
                <a:gd name="T14" fmla="*/ 125 w 163"/>
                <a:gd name="T15" fmla="*/ 80 h 330"/>
                <a:gd name="T16" fmla="*/ 141 w 163"/>
                <a:gd name="T17" fmla="*/ 99 h 330"/>
                <a:gd name="T18" fmla="*/ 159 w 163"/>
                <a:gd name="T19" fmla="*/ 129 h 330"/>
                <a:gd name="T20" fmla="*/ 167 w 163"/>
                <a:gd name="T21" fmla="*/ 141 h 330"/>
                <a:gd name="T22" fmla="*/ 125 w 163"/>
                <a:gd name="T23" fmla="*/ 183 h 330"/>
                <a:gd name="T24" fmla="*/ 133 w 163"/>
                <a:gd name="T25" fmla="*/ 183 h 330"/>
                <a:gd name="T26" fmla="*/ 153 w 163"/>
                <a:gd name="T27" fmla="*/ 197 h 330"/>
                <a:gd name="T28" fmla="*/ 159 w 163"/>
                <a:gd name="T29" fmla="*/ 205 h 330"/>
                <a:gd name="T30" fmla="*/ 179 w 163"/>
                <a:gd name="T31" fmla="*/ 225 h 330"/>
                <a:gd name="T32" fmla="*/ 187 w 163"/>
                <a:gd name="T33" fmla="*/ 237 h 330"/>
                <a:gd name="T34" fmla="*/ 197 w 163"/>
                <a:gd name="T35" fmla="*/ 252 h 330"/>
                <a:gd name="T36" fmla="*/ 205 w 163"/>
                <a:gd name="T37" fmla="*/ 268 h 330"/>
                <a:gd name="T38" fmla="*/ 217 w 163"/>
                <a:gd name="T39" fmla="*/ 290 h 330"/>
                <a:gd name="T40" fmla="*/ 221 w 163"/>
                <a:gd name="T41" fmla="*/ 310 h 330"/>
                <a:gd name="T42" fmla="*/ 231 w 163"/>
                <a:gd name="T43" fmla="*/ 332 h 330"/>
                <a:gd name="T44" fmla="*/ 239 w 163"/>
                <a:gd name="T45" fmla="*/ 358 h 330"/>
                <a:gd name="T46" fmla="*/ 252 w 163"/>
                <a:gd name="T47" fmla="*/ 386 h 330"/>
                <a:gd name="T48" fmla="*/ 260 w 163"/>
                <a:gd name="T49" fmla="*/ 412 h 330"/>
                <a:gd name="T50" fmla="*/ 268 w 163"/>
                <a:gd name="T51" fmla="*/ 443 h 330"/>
                <a:gd name="T52" fmla="*/ 278 w 163"/>
                <a:gd name="T53" fmla="*/ 467 h 330"/>
                <a:gd name="T54" fmla="*/ 286 w 163"/>
                <a:gd name="T55" fmla="*/ 497 h 330"/>
                <a:gd name="T56" fmla="*/ 294 w 163"/>
                <a:gd name="T57" fmla="*/ 519 h 330"/>
                <a:gd name="T58" fmla="*/ 302 w 163"/>
                <a:gd name="T59" fmla="*/ 543 h 330"/>
                <a:gd name="T60" fmla="*/ 306 w 163"/>
                <a:gd name="T61" fmla="*/ 561 h 330"/>
                <a:gd name="T62" fmla="*/ 316 w 163"/>
                <a:gd name="T63" fmla="*/ 582 h 330"/>
                <a:gd name="T64" fmla="*/ 320 w 163"/>
                <a:gd name="T65" fmla="*/ 604 h 330"/>
                <a:gd name="T66" fmla="*/ 328 w 163"/>
                <a:gd name="T67" fmla="*/ 620 h 330"/>
                <a:gd name="T68" fmla="*/ 197 w 163"/>
                <a:gd name="T69" fmla="*/ 664 h 330"/>
                <a:gd name="T70" fmla="*/ 197 w 163"/>
                <a:gd name="T71" fmla="*/ 658 h 330"/>
                <a:gd name="T72" fmla="*/ 197 w 163"/>
                <a:gd name="T73" fmla="*/ 646 h 330"/>
                <a:gd name="T74" fmla="*/ 197 w 163"/>
                <a:gd name="T75" fmla="*/ 626 h 330"/>
                <a:gd name="T76" fmla="*/ 197 w 163"/>
                <a:gd name="T77" fmla="*/ 604 h 330"/>
                <a:gd name="T78" fmla="*/ 193 w 163"/>
                <a:gd name="T79" fmla="*/ 586 h 330"/>
                <a:gd name="T80" fmla="*/ 191 w 163"/>
                <a:gd name="T81" fmla="*/ 565 h 330"/>
                <a:gd name="T82" fmla="*/ 187 w 163"/>
                <a:gd name="T83" fmla="*/ 547 h 330"/>
                <a:gd name="T84" fmla="*/ 187 w 163"/>
                <a:gd name="T85" fmla="*/ 531 h 330"/>
                <a:gd name="T86" fmla="*/ 183 w 163"/>
                <a:gd name="T87" fmla="*/ 507 h 330"/>
                <a:gd name="T88" fmla="*/ 179 w 163"/>
                <a:gd name="T89" fmla="*/ 489 h 330"/>
                <a:gd name="T90" fmla="*/ 171 w 163"/>
                <a:gd name="T91" fmla="*/ 467 h 330"/>
                <a:gd name="T92" fmla="*/ 167 w 163"/>
                <a:gd name="T93" fmla="*/ 443 h 330"/>
                <a:gd name="T94" fmla="*/ 159 w 163"/>
                <a:gd name="T95" fmla="*/ 417 h 330"/>
                <a:gd name="T96" fmla="*/ 149 w 163"/>
                <a:gd name="T97" fmla="*/ 390 h 330"/>
                <a:gd name="T98" fmla="*/ 141 w 163"/>
                <a:gd name="T99" fmla="*/ 362 h 330"/>
                <a:gd name="T100" fmla="*/ 133 w 163"/>
                <a:gd name="T101" fmla="*/ 336 h 330"/>
                <a:gd name="T102" fmla="*/ 121 w 163"/>
                <a:gd name="T103" fmla="*/ 306 h 330"/>
                <a:gd name="T104" fmla="*/ 115 w 163"/>
                <a:gd name="T105" fmla="*/ 282 h 330"/>
                <a:gd name="T106" fmla="*/ 103 w 163"/>
                <a:gd name="T107" fmla="*/ 256 h 330"/>
                <a:gd name="T108" fmla="*/ 95 w 163"/>
                <a:gd name="T109" fmla="*/ 233 h 330"/>
                <a:gd name="T110" fmla="*/ 83 w 163"/>
                <a:gd name="T111" fmla="*/ 205 h 330"/>
                <a:gd name="T112" fmla="*/ 76 w 163"/>
                <a:gd name="T113" fmla="*/ 187 h 330"/>
                <a:gd name="T114" fmla="*/ 64 w 163"/>
                <a:gd name="T115" fmla="*/ 163 h 330"/>
                <a:gd name="T116" fmla="*/ 60 w 163"/>
                <a:gd name="T117" fmla="*/ 153 h 330"/>
                <a:gd name="T118" fmla="*/ 48 w 163"/>
                <a:gd name="T119" fmla="*/ 129 h 330"/>
                <a:gd name="T120" fmla="*/ 48 w 163"/>
                <a:gd name="T121" fmla="*/ 121 h 330"/>
                <a:gd name="T122" fmla="*/ 0 w 163"/>
                <a:gd name="T123" fmla="*/ 0 h 330"/>
                <a:gd name="T124" fmla="*/ 0 w 163"/>
                <a:gd name="T125" fmla="*/ 0 h 33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3"/>
                <a:gd name="T190" fmla="*/ 0 h 330"/>
                <a:gd name="T191" fmla="*/ 163 w 163"/>
                <a:gd name="T192" fmla="*/ 330 h 33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3" h="330">
                  <a:moveTo>
                    <a:pt x="0" y="0"/>
                  </a:moveTo>
                  <a:lnTo>
                    <a:pt x="1" y="0"/>
                  </a:lnTo>
                  <a:lnTo>
                    <a:pt x="11" y="2"/>
                  </a:lnTo>
                  <a:lnTo>
                    <a:pt x="24" y="7"/>
                  </a:lnTo>
                  <a:lnTo>
                    <a:pt x="41" y="19"/>
                  </a:lnTo>
                  <a:lnTo>
                    <a:pt x="49" y="22"/>
                  </a:lnTo>
                  <a:lnTo>
                    <a:pt x="57" y="32"/>
                  </a:lnTo>
                  <a:lnTo>
                    <a:pt x="62" y="40"/>
                  </a:lnTo>
                  <a:lnTo>
                    <a:pt x="70" y="49"/>
                  </a:lnTo>
                  <a:lnTo>
                    <a:pt x="79" y="64"/>
                  </a:lnTo>
                  <a:lnTo>
                    <a:pt x="83" y="70"/>
                  </a:lnTo>
                  <a:lnTo>
                    <a:pt x="62" y="91"/>
                  </a:lnTo>
                  <a:lnTo>
                    <a:pt x="66" y="91"/>
                  </a:lnTo>
                  <a:lnTo>
                    <a:pt x="76" y="98"/>
                  </a:lnTo>
                  <a:lnTo>
                    <a:pt x="79" y="102"/>
                  </a:lnTo>
                  <a:lnTo>
                    <a:pt x="89" y="112"/>
                  </a:lnTo>
                  <a:lnTo>
                    <a:pt x="93" y="118"/>
                  </a:lnTo>
                  <a:lnTo>
                    <a:pt x="98" y="125"/>
                  </a:lnTo>
                  <a:lnTo>
                    <a:pt x="102" y="133"/>
                  </a:lnTo>
                  <a:lnTo>
                    <a:pt x="108" y="144"/>
                  </a:lnTo>
                  <a:lnTo>
                    <a:pt x="110" y="154"/>
                  </a:lnTo>
                  <a:lnTo>
                    <a:pt x="115" y="165"/>
                  </a:lnTo>
                  <a:lnTo>
                    <a:pt x="119" y="178"/>
                  </a:lnTo>
                  <a:lnTo>
                    <a:pt x="125" y="192"/>
                  </a:lnTo>
                  <a:lnTo>
                    <a:pt x="129" y="205"/>
                  </a:lnTo>
                  <a:lnTo>
                    <a:pt x="133" y="220"/>
                  </a:lnTo>
                  <a:lnTo>
                    <a:pt x="138" y="232"/>
                  </a:lnTo>
                  <a:lnTo>
                    <a:pt x="142" y="247"/>
                  </a:lnTo>
                  <a:lnTo>
                    <a:pt x="146" y="258"/>
                  </a:lnTo>
                  <a:lnTo>
                    <a:pt x="150" y="270"/>
                  </a:lnTo>
                  <a:lnTo>
                    <a:pt x="152" y="279"/>
                  </a:lnTo>
                  <a:lnTo>
                    <a:pt x="157" y="289"/>
                  </a:lnTo>
                  <a:lnTo>
                    <a:pt x="159" y="300"/>
                  </a:lnTo>
                  <a:lnTo>
                    <a:pt x="163" y="308"/>
                  </a:lnTo>
                  <a:lnTo>
                    <a:pt x="98" y="330"/>
                  </a:lnTo>
                  <a:lnTo>
                    <a:pt x="98" y="327"/>
                  </a:lnTo>
                  <a:lnTo>
                    <a:pt x="98" y="321"/>
                  </a:lnTo>
                  <a:lnTo>
                    <a:pt x="98" y="311"/>
                  </a:lnTo>
                  <a:lnTo>
                    <a:pt x="98" y="300"/>
                  </a:lnTo>
                  <a:lnTo>
                    <a:pt x="96" y="291"/>
                  </a:lnTo>
                  <a:lnTo>
                    <a:pt x="95" y="281"/>
                  </a:lnTo>
                  <a:lnTo>
                    <a:pt x="93" y="272"/>
                  </a:lnTo>
                  <a:lnTo>
                    <a:pt x="93" y="264"/>
                  </a:lnTo>
                  <a:lnTo>
                    <a:pt x="91" y="252"/>
                  </a:lnTo>
                  <a:lnTo>
                    <a:pt x="89" y="243"/>
                  </a:lnTo>
                  <a:lnTo>
                    <a:pt x="85" y="232"/>
                  </a:lnTo>
                  <a:lnTo>
                    <a:pt x="83" y="220"/>
                  </a:lnTo>
                  <a:lnTo>
                    <a:pt x="79" y="207"/>
                  </a:lnTo>
                  <a:lnTo>
                    <a:pt x="74" y="194"/>
                  </a:lnTo>
                  <a:lnTo>
                    <a:pt x="70" y="180"/>
                  </a:lnTo>
                  <a:lnTo>
                    <a:pt x="66" y="167"/>
                  </a:lnTo>
                  <a:lnTo>
                    <a:pt x="60" y="152"/>
                  </a:lnTo>
                  <a:lnTo>
                    <a:pt x="57" y="140"/>
                  </a:lnTo>
                  <a:lnTo>
                    <a:pt x="51" y="127"/>
                  </a:lnTo>
                  <a:lnTo>
                    <a:pt x="47" y="116"/>
                  </a:lnTo>
                  <a:lnTo>
                    <a:pt x="41" y="102"/>
                  </a:lnTo>
                  <a:lnTo>
                    <a:pt x="38" y="93"/>
                  </a:lnTo>
                  <a:lnTo>
                    <a:pt x="32" y="81"/>
                  </a:lnTo>
                  <a:lnTo>
                    <a:pt x="30" y="76"/>
                  </a:lnTo>
                  <a:lnTo>
                    <a:pt x="24" y="64"/>
                  </a:lnTo>
                  <a:lnTo>
                    <a:pt x="24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7" name="Freeform 207"/>
            <p:cNvSpPr>
              <a:spLocks/>
            </p:cNvSpPr>
            <p:nvPr/>
          </p:nvSpPr>
          <p:spPr bwMode="auto">
            <a:xfrm>
              <a:off x="3931" y="2286"/>
              <a:ext cx="251" cy="239"/>
            </a:xfrm>
            <a:custGeom>
              <a:avLst/>
              <a:gdLst>
                <a:gd name="T0" fmla="*/ 161 w 125"/>
                <a:gd name="T1" fmla="*/ 16 h 120"/>
                <a:gd name="T2" fmla="*/ 60 w 125"/>
                <a:gd name="T3" fmla="*/ 0 h 120"/>
                <a:gd name="T4" fmla="*/ 18 w 125"/>
                <a:gd name="T5" fmla="*/ 16 h 120"/>
                <a:gd name="T6" fmla="*/ 0 w 125"/>
                <a:gd name="T7" fmla="*/ 76 h 120"/>
                <a:gd name="T8" fmla="*/ 60 w 125"/>
                <a:gd name="T9" fmla="*/ 209 h 120"/>
                <a:gd name="T10" fmla="*/ 110 w 125"/>
                <a:gd name="T11" fmla="*/ 197 h 120"/>
                <a:gd name="T12" fmla="*/ 137 w 125"/>
                <a:gd name="T13" fmla="*/ 227 h 120"/>
                <a:gd name="T14" fmla="*/ 251 w 125"/>
                <a:gd name="T15" fmla="*/ 239 h 120"/>
                <a:gd name="T16" fmla="*/ 161 w 125"/>
                <a:gd name="T17" fmla="*/ 16 h 120"/>
                <a:gd name="T18" fmla="*/ 161 w 125"/>
                <a:gd name="T19" fmla="*/ 16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5"/>
                <a:gd name="T31" fmla="*/ 0 h 120"/>
                <a:gd name="T32" fmla="*/ 125 w 125"/>
                <a:gd name="T33" fmla="*/ 120 h 1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5" h="120">
                  <a:moveTo>
                    <a:pt x="80" y="8"/>
                  </a:moveTo>
                  <a:lnTo>
                    <a:pt x="30" y="0"/>
                  </a:lnTo>
                  <a:lnTo>
                    <a:pt x="9" y="8"/>
                  </a:lnTo>
                  <a:lnTo>
                    <a:pt x="0" y="38"/>
                  </a:lnTo>
                  <a:lnTo>
                    <a:pt x="30" y="105"/>
                  </a:lnTo>
                  <a:lnTo>
                    <a:pt x="55" y="99"/>
                  </a:lnTo>
                  <a:lnTo>
                    <a:pt x="68" y="114"/>
                  </a:lnTo>
                  <a:lnTo>
                    <a:pt x="125" y="120"/>
                  </a:lnTo>
                  <a:lnTo>
                    <a:pt x="80" y="8"/>
                  </a:lnTo>
                  <a:close/>
                </a:path>
              </a:pathLst>
            </a:custGeom>
            <a:solidFill>
              <a:srgbClr val="8529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8" name="Freeform 208"/>
            <p:cNvSpPr>
              <a:spLocks/>
            </p:cNvSpPr>
            <p:nvPr/>
          </p:nvSpPr>
          <p:spPr bwMode="auto">
            <a:xfrm>
              <a:off x="3972" y="2286"/>
              <a:ext cx="255" cy="275"/>
            </a:xfrm>
            <a:custGeom>
              <a:avLst/>
              <a:gdLst>
                <a:gd name="T0" fmla="*/ 72 w 127"/>
                <a:gd name="T1" fmla="*/ 0 h 137"/>
                <a:gd name="T2" fmla="*/ 52 w 127"/>
                <a:gd name="T3" fmla="*/ 46 h 137"/>
                <a:gd name="T4" fmla="*/ 6 w 127"/>
                <a:gd name="T5" fmla="*/ 24 h 137"/>
                <a:gd name="T6" fmla="*/ 0 w 127"/>
                <a:gd name="T7" fmla="*/ 96 h 137"/>
                <a:gd name="T8" fmla="*/ 48 w 127"/>
                <a:gd name="T9" fmla="*/ 104 h 137"/>
                <a:gd name="T10" fmla="*/ 52 w 127"/>
                <a:gd name="T11" fmla="*/ 181 h 137"/>
                <a:gd name="T12" fmla="*/ 145 w 127"/>
                <a:gd name="T13" fmla="*/ 177 h 137"/>
                <a:gd name="T14" fmla="*/ 133 w 127"/>
                <a:gd name="T15" fmla="*/ 229 h 137"/>
                <a:gd name="T16" fmla="*/ 255 w 127"/>
                <a:gd name="T17" fmla="*/ 275 h 137"/>
                <a:gd name="T18" fmla="*/ 175 w 127"/>
                <a:gd name="T19" fmla="*/ 110 h 137"/>
                <a:gd name="T20" fmla="*/ 120 w 127"/>
                <a:gd name="T21" fmla="*/ 16 h 137"/>
                <a:gd name="T22" fmla="*/ 72 w 127"/>
                <a:gd name="T23" fmla="*/ 0 h 137"/>
                <a:gd name="T24" fmla="*/ 72 w 127"/>
                <a:gd name="T25" fmla="*/ 0 h 13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7"/>
                <a:gd name="T40" fmla="*/ 0 h 137"/>
                <a:gd name="T41" fmla="*/ 127 w 127"/>
                <a:gd name="T42" fmla="*/ 137 h 13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7" h="137">
                  <a:moveTo>
                    <a:pt x="36" y="0"/>
                  </a:moveTo>
                  <a:lnTo>
                    <a:pt x="26" y="23"/>
                  </a:lnTo>
                  <a:lnTo>
                    <a:pt x="3" y="12"/>
                  </a:lnTo>
                  <a:lnTo>
                    <a:pt x="0" y="48"/>
                  </a:lnTo>
                  <a:lnTo>
                    <a:pt x="24" y="52"/>
                  </a:lnTo>
                  <a:lnTo>
                    <a:pt x="26" y="90"/>
                  </a:lnTo>
                  <a:lnTo>
                    <a:pt x="72" y="88"/>
                  </a:lnTo>
                  <a:lnTo>
                    <a:pt x="66" y="114"/>
                  </a:lnTo>
                  <a:lnTo>
                    <a:pt x="127" y="137"/>
                  </a:lnTo>
                  <a:lnTo>
                    <a:pt x="87" y="55"/>
                  </a:lnTo>
                  <a:lnTo>
                    <a:pt x="60" y="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769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9" name="Freeform 209"/>
            <p:cNvSpPr>
              <a:spLocks/>
            </p:cNvSpPr>
            <p:nvPr/>
          </p:nvSpPr>
          <p:spPr bwMode="auto">
            <a:xfrm>
              <a:off x="3919" y="2142"/>
              <a:ext cx="187" cy="115"/>
            </a:xfrm>
            <a:custGeom>
              <a:avLst/>
              <a:gdLst>
                <a:gd name="T0" fmla="*/ 0 w 93"/>
                <a:gd name="T1" fmla="*/ 81 h 57"/>
                <a:gd name="T2" fmla="*/ 0 w 93"/>
                <a:gd name="T3" fmla="*/ 73 h 57"/>
                <a:gd name="T4" fmla="*/ 0 w 93"/>
                <a:gd name="T5" fmla="*/ 65 h 57"/>
                <a:gd name="T6" fmla="*/ 4 w 93"/>
                <a:gd name="T7" fmla="*/ 54 h 57"/>
                <a:gd name="T8" fmla="*/ 12 w 93"/>
                <a:gd name="T9" fmla="*/ 38 h 57"/>
                <a:gd name="T10" fmla="*/ 30 w 93"/>
                <a:gd name="T11" fmla="*/ 20 h 57"/>
                <a:gd name="T12" fmla="*/ 50 w 93"/>
                <a:gd name="T13" fmla="*/ 12 h 57"/>
                <a:gd name="T14" fmla="*/ 64 w 93"/>
                <a:gd name="T15" fmla="*/ 0 h 57"/>
                <a:gd name="T16" fmla="*/ 72 w 93"/>
                <a:gd name="T17" fmla="*/ 0 h 57"/>
                <a:gd name="T18" fmla="*/ 60 w 93"/>
                <a:gd name="T19" fmla="*/ 42 h 57"/>
                <a:gd name="T20" fmla="*/ 60 w 93"/>
                <a:gd name="T21" fmla="*/ 77 h 57"/>
                <a:gd name="T22" fmla="*/ 131 w 93"/>
                <a:gd name="T23" fmla="*/ 81 h 57"/>
                <a:gd name="T24" fmla="*/ 187 w 93"/>
                <a:gd name="T25" fmla="*/ 115 h 57"/>
                <a:gd name="T26" fmla="*/ 88 w 93"/>
                <a:gd name="T27" fmla="*/ 97 h 57"/>
                <a:gd name="T28" fmla="*/ 30 w 93"/>
                <a:gd name="T29" fmla="*/ 99 h 57"/>
                <a:gd name="T30" fmla="*/ 0 w 93"/>
                <a:gd name="T31" fmla="*/ 81 h 57"/>
                <a:gd name="T32" fmla="*/ 0 w 93"/>
                <a:gd name="T33" fmla="*/ 81 h 5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3"/>
                <a:gd name="T52" fmla="*/ 0 h 57"/>
                <a:gd name="T53" fmla="*/ 93 w 93"/>
                <a:gd name="T54" fmla="*/ 57 h 5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3" h="57">
                  <a:moveTo>
                    <a:pt x="0" y="40"/>
                  </a:moveTo>
                  <a:lnTo>
                    <a:pt x="0" y="36"/>
                  </a:lnTo>
                  <a:lnTo>
                    <a:pt x="0" y="32"/>
                  </a:lnTo>
                  <a:lnTo>
                    <a:pt x="2" y="27"/>
                  </a:lnTo>
                  <a:lnTo>
                    <a:pt x="6" y="19"/>
                  </a:lnTo>
                  <a:lnTo>
                    <a:pt x="15" y="10"/>
                  </a:lnTo>
                  <a:lnTo>
                    <a:pt x="25" y="6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30" y="21"/>
                  </a:lnTo>
                  <a:lnTo>
                    <a:pt x="30" y="38"/>
                  </a:lnTo>
                  <a:lnTo>
                    <a:pt x="65" y="40"/>
                  </a:lnTo>
                  <a:lnTo>
                    <a:pt x="93" y="57"/>
                  </a:lnTo>
                  <a:lnTo>
                    <a:pt x="44" y="48"/>
                  </a:lnTo>
                  <a:lnTo>
                    <a:pt x="15" y="49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8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0" name="Freeform 210"/>
            <p:cNvSpPr>
              <a:spLocks/>
            </p:cNvSpPr>
            <p:nvPr/>
          </p:nvSpPr>
          <p:spPr bwMode="auto">
            <a:xfrm>
              <a:off x="4911" y="3445"/>
              <a:ext cx="195" cy="288"/>
            </a:xfrm>
            <a:custGeom>
              <a:avLst/>
              <a:gdLst>
                <a:gd name="T0" fmla="*/ 16 w 97"/>
                <a:gd name="T1" fmla="*/ 193 h 145"/>
                <a:gd name="T2" fmla="*/ 12 w 97"/>
                <a:gd name="T3" fmla="*/ 179 h 145"/>
                <a:gd name="T4" fmla="*/ 8 w 97"/>
                <a:gd name="T5" fmla="*/ 155 h 145"/>
                <a:gd name="T6" fmla="*/ 4 w 97"/>
                <a:gd name="T7" fmla="*/ 137 h 145"/>
                <a:gd name="T8" fmla="*/ 0 w 97"/>
                <a:gd name="T9" fmla="*/ 121 h 145"/>
                <a:gd name="T10" fmla="*/ 0 w 97"/>
                <a:gd name="T11" fmla="*/ 105 h 145"/>
                <a:gd name="T12" fmla="*/ 0 w 97"/>
                <a:gd name="T13" fmla="*/ 91 h 145"/>
                <a:gd name="T14" fmla="*/ 0 w 97"/>
                <a:gd name="T15" fmla="*/ 58 h 145"/>
                <a:gd name="T16" fmla="*/ 12 w 97"/>
                <a:gd name="T17" fmla="*/ 38 h 145"/>
                <a:gd name="T18" fmla="*/ 26 w 97"/>
                <a:gd name="T19" fmla="*/ 20 h 145"/>
                <a:gd name="T20" fmla="*/ 50 w 97"/>
                <a:gd name="T21" fmla="*/ 8 h 145"/>
                <a:gd name="T22" fmla="*/ 68 w 97"/>
                <a:gd name="T23" fmla="*/ 0 h 145"/>
                <a:gd name="T24" fmla="*/ 96 w 97"/>
                <a:gd name="T25" fmla="*/ 8 h 145"/>
                <a:gd name="T26" fmla="*/ 119 w 97"/>
                <a:gd name="T27" fmla="*/ 24 h 145"/>
                <a:gd name="T28" fmla="*/ 145 w 97"/>
                <a:gd name="T29" fmla="*/ 50 h 145"/>
                <a:gd name="T30" fmla="*/ 153 w 97"/>
                <a:gd name="T31" fmla="*/ 58 h 145"/>
                <a:gd name="T32" fmla="*/ 161 w 97"/>
                <a:gd name="T33" fmla="*/ 75 h 145"/>
                <a:gd name="T34" fmla="*/ 173 w 97"/>
                <a:gd name="T35" fmla="*/ 91 h 145"/>
                <a:gd name="T36" fmla="*/ 179 w 97"/>
                <a:gd name="T37" fmla="*/ 109 h 145"/>
                <a:gd name="T38" fmla="*/ 183 w 97"/>
                <a:gd name="T39" fmla="*/ 125 h 145"/>
                <a:gd name="T40" fmla="*/ 191 w 97"/>
                <a:gd name="T41" fmla="*/ 143 h 145"/>
                <a:gd name="T42" fmla="*/ 195 w 97"/>
                <a:gd name="T43" fmla="*/ 163 h 145"/>
                <a:gd name="T44" fmla="*/ 195 w 97"/>
                <a:gd name="T45" fmla="*/ 181 h 145"/>
                <a:gd name="T46" fmla="*/ 187 w 97"/>
                <a:gd name="T47" fmla="*/ 216 h 145"/>
                <a:gd name="T48" fmla="*/ 173 w 97"/>
                <a:gd name="T49" fmla="*/ 242 h 145"/>
                <a:gd name="T50" fmla="*/ 153 w 97"/>
                <a:gd name="T51" fmla="*/ 268 h 145"/>
                <a:gd name="T52" fmla="*/ 135 w 97"/>
                <a:gd name="T53" fmla="*/ 284 h 145"/>
                <a:gd name="T54" fmla="*/ 111 w 97"/>
                <a:gd name="T55" fmla="*/ 288 h 145"/>
                <a:gd name="T56" fmla="*/ 88 w 97"/>
                <a:gd name="T57" fmla="*/ 288 h 145"/>
                <a:gd name="T58" fmla="*/ 68 w 97"/>
                <a:gd name="T59" fmla="*/ 276 h 145"/>
                <a:gd name="T60" fmla="*/ 54 w 97"/>
                <a:gd name="T61" fmla="*/ 260 h 145"/>
                <a:gd name="T62" fmla="*/ 34 w 97"/>
                <a:gd name="T63" fmla="*/ 238 h 145"/>
                <a:gd name="T64" fmla="*/ 26 w 97"/>
                <a:gd name="T65" fmla="*/ 218 h 145"/>
                <a:gd name="T66" fmla="*/ 16 w 97"/>
                <a:gd name="T67" fmla="*/ 197 h 145"/>
                <a:gd name="T68" fmla="*/ 16 w 97"/>
                <a:gd name="T69" fmla="*/ 193 h 145"/>
                <a:gd name="T70" fmla="*/ 16 w 97"/>
                <a:gd name="T71" fmla="*/ 193 h 1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7"/>
                <a:gd name="T109" fmla="*/ 0 h 145"/>
                <a:gd name="T110" fmla="*/ 97 w 97"/>
                <a:gd name="T111" fmla="*/ 145 h 14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7" h="145">
                  <a:moveTo>
                    <a:pt x="8" y="97"/>
                  </a:moveTo>
                  <a:lnTo>
                    <a:pt x="6" y="90"/>
                  </a:lnTo>
                  <a:lnTo>
                    <a:pt x="4" y="78"/>
                  </a:lnTo>
                  <a:lnTo>
                    <a:pt x="2" y="69"/>
                  </a:lnTo>
                  <a:lnTo>
                    <a:pt x="0" y="61"/>
                  </a:lnTo>
                  <a:lnTo>
                    <a:pt x="0" y="53"/>
                  </a:lnTo>
                  <a:lnTo>
                    <a:pt x="0" y="46"/>
                  </a:lnTo>
                  <a:lnTo>
                    <a:pt x="0" y="29"/>
                  </a:lnTo>
                  <a:lnTo>
                    <a:pt x="6" y="19"/>
                  </a:lnTo>
                  <a:lnTo>
                    <a:pt x="13" y="10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8" y="4"/>
                  </a:lnTo>
                  <a:lnTo>
                    <a:pt x="59" y="12"/>
                  </a:lnTo>
                  <a:lnTo>
                    <a:pt x="72" y="25"/>
                  </a:lnTo>
                  <a:lnTo>
                    <a:pt x="76" y="29"/>
                  </a:lnTo>
                  <a:lnTo>
                    <a:pt x="80" y="38"/>
                  </a:lnTo>
                  <a:lnTo>
                    <a:pt x="86" y="46"/>
                  </a:lnTo>
                  <a:lnTo>
                    <a:pt x="89" y="55"/>
                  </a:lnTo>
                  <a:lnTo>
                    <a:pt x="91" y="63"/>
                  </a:lnTo>
                  <a:lnTo>
                    <a:pt x="95" y="72"/>
                  </a:lnTo>
                  <a:lnTo>
                    <a:pt x="97" y="82"/>
                  </a:lnTo>
                  <a:lnTo>
                    <a:pt x="97" y="91"/>
                  </a:lnTo>
                  <a:lnTo>
                    <a:pt x="93" y="109"/>
                  </a:lnTo>
                  <a:lnTo>
                    <a:pt x="86" y="122"/>
                  </a:lnTo>
                  <a:lnTo>
                    <a:pt x="76" y="135"/>
                  </a:lnTo>
                  <a:lnTo>
                    <a:pt x="67" y="143"/>
                  </a:lnTo>
                  <a:lnTo>
                    <a:pt x="55" y="145"/>
                  </a:lnTo>
                  <a:lnTo>
                    <a:pt x="44" y="145"/>
                  </a:lnTo>
                  <a:lnTo>
                    <a:pt x="34" y="139"/>
                  </a:lnTo>
                  <a:lnTo>
                    <a:pt x="27" y="131"/>
                  </a:lnTo>
                  <a:lnTo>
                    <a:pt x="17" y="120"/>
                  </a:lnTo>
                  <a:lnTo>
                    <a:pt x="13" y="110"/>
                  </a:lnTo>
                  <a:lnTo>
                    <a:pt x="8" y="99"/>
                  </a:lnTo>
                  <a:lnTo>
                    <a:pt x="8" y="97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1" name="Freeform 211"/>
            <p:cNvSpPr>
              <a:spLocks/>
            </p:cNvSpPr>
            <p:nvPr/>
          </p:nvSpPr>
          <p:spPr bwMode="auto">
            <a:xfrm>
              <a:off x="4394" y="2029"/>
              <a:ext cx="844" cy="1659"/>
            </a:xfrm>
            <a:custGeom>
              <a:avLst/>
              <a:gdLst>
                <a:gd name="T0" fmla="*/ 0 w 422"/>
                <a:gd name="T1" fmla="*/ 0 h 829"/>
                <a:gd name="T2" fmla="*/ 300 w 422"/>
                <a:gd name="T3" fmla="*/ 72 h 829"/>
                <a:gd name="T4" fmla="*/ 470 w 422"/>
                <a:gd name="T5" fmla="*/ 400 h 829"/>
                <a:gd name="T6" fmla="*/ 352 w 422"/>
                <a:gd name="T7" fmla="*/ 486 h 829"/>
                <a:gd name="T8" fmla="*/ 546 w 422"/>
                <a:gd name="T9" fmla="*/ 971 h 829"/>
                <a:gd name="T10" fmla="*/ 650 w 422"/>
                <a:gd name="T11" fmla="*/ 989 h 829"/>
                <a:gd name="T12" fmla="*/ 844 w 422"/>
                <a:gd name="T13" fmla="*/ 1487 h 829"/>
                <a:gd name="T14" fmla="*/ 528 w 422"/>
                <a:gd name="T15" fmla="*/ 1659 h 829"/>
                <a:gd name="T16" fmla="*/ 170 w 422"/>
                <a:gd name="T17" fmla="*/ 1153 h 829"/>
                <a:gd name="T18" fmla="*/ 0 w 422"/>
                <a:gd name="T19" fmla="*/ 0 h 829"/>
                <a:gd name="T20" fmla="*/ 0 w 422"/>
                <a:gd name="T21" fmla="*/ 0 h 8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2"/>
                <a:gd name="T34" fmla="*/ 0 h 829"/>
                <a:gd name="T35" fmla="*/ 422 w 422"/>
                <a:gd name="T36" fmla="*/ 829 h 8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2" h="829">
                  <a:moveTo>
                    <a:pt x="0" y="0"/>
                  </a:moveTo>
                  <a:lnTo>
                    <a:pt x="150" y="36"/>
                  </a:lnTo>
                  <a:lnTo>
                    <a:pt x="235" y="200"/>
                  </a:lnTo>
                  <a:lnTo>
                    <a:pt x="176" y="243"/>
                  </a:lnTo>
                  <a:lnTo>
                    <a:pt x="273" y="485"/>
                  </a:lnTo>
                  <a:lnTo>
                    <a:pt x="325" y="494"/>
                  </a:lnTo>
                  <a:lnTo>
                    <a:pt x="422" y="743"/>
                  </a:lnTo>
                  <a:lnTo>
                    <a:pt x="264" y="829"/>
                  </a:lnTo>
                  <a:lnTo>
                    <a:pt x="85" y="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0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2" name="Freeform 212"/>
            <p:cNvSpPr>
              <a:spLocks/>
            </p:cNvSpPr>
            <p:nvPr/>
          </p:nvSpPr>
          <p:spPr bwMode="auto">
            <a:xfrm>
              <a:off x="4071" y="2021"/>
              <a:ext cx="859" cy="1708"/>
            </a:xfrm>
            <a:custGeom>
              <a:avLst/>
              <a:gdLst>
                <a:gd name="T0" fmla="*/ 0 w 430"/>
                <a:gd name="T1" fmla="*/ 223 h 856"/>
                <a:gd name="T2" fmla="*/ 178 w 430"/>
                <a:gd name="T3" fmla="*/ 682 h 856"/>
                <a:gd name="T4" fmla="*/ 210 w 430"/>
                <a:gd name="T5" fmla="*/ 680 h 856"/>
                <a:gd name="T6" fmla="*/ 396 w 430"/>
                <a:gd name="T7" fmla="*/ 1141 h 856"/>
                <a:gd name="T8" fmla="*/ 573 w 430"/>
                <a:gd name="T9" fmla="*/ 1708 h 856"/>
                <a:gd name="T10" fmla="*/ 859 w 430"/>
                <a:gd name="T11" fmla="*/ 1670 h 856"/>
                <a:gd name="T12" fmla="*/ 673 w 430"/>
                <a:gd name="T13" fmla="*/ 1060 h 856"/>
                <a:gd name="T14" fmla="*/ 607 w 430"/>
                <a:gd name="T15" fmla="*/ 1069 h 856"/>
                <a:gd name="T16" fmla="*/ 455 w 430"/>
                <a:gd name="T17" fmla="*/ 563 h 856"/>
                <a:gd name="T18" fmla="*/ 707 w 430"/>
                <a:gd name="T19" fmla="*/ 547 h 856"/>
                <a:gd name="T20" fmla="*/ 695 w 430"/>
                <a:gd name="T21" fmla="*/ 513 h 856"/>
                <a:gd name="T22" fmla="*/ 793 w 430"/>
                <a:gd name="T23" fmla="*/ 421 h 856"/>
                <a:gd name="T24" fmla="*/ 505 w 430"/>
                <a:gd name="T25" fmla="*/ 395 h 856"/>
                <a:gd name="T26" fmla="*/ 324 w 430"/>
                <a:gd name="T27" fmla="*/ 0 h 856"/>
                <a:gd name="T28" fmla="*/ 0 w 430"/>
                <a:gd name="T29" fmla="*/ 223 h 856"/>
                <a:gd name="T30" fmla="*/ 0 w 430"/>
                <a:gd name="T31" fmla="*/ 223 h 8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0"/>
                <a:gd name="T49" fmla="*/ 0 h 856"/>
                <a:gd name="T50" fmla="*/ 430 w 430"/>
                <a:gd name="T51" fmla="*/ 856 h 8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0" h="856">
                  <a:moveTo>
                    <a:pt x="0" y="112"/>
                  </a:moveTo>
                  <a:lnTo>
                    <a:pt x="89" y="342"/>
                  </a:lnTo>
                  <a:lnTo>
                    <a:pt x="105" y="341"/>
                  </a:lnTo>
                  <a:lnTo>
                    <a:pt x="198" y="572"/>
                  </a:lnTo>
                  <a:lnTo>
                    <a:pt x="287" y="856"/>
                  </a:lnTo>
                  <a:lnTo>
                    <a:pt x="430" y="837"/>
                  </a:lnTo>
                  <a:lnTo>
                    <a:pt x="337" y="531"/>
                  </a:lnTo>
                  <a:lnTo>
                    <a:pt x="304" y="536"/>
                  </a:lnTo>
                  <a:lnTo>
                    <a:pt x="228" y="282"/>
                  </a:lnTo>
                  <a:lnTo>
                    <a:pt x="354" y="274"/>
                  </a:lnTo>
                  <a:lnTo>
                    <a:pt x="348" y="257"/>
                  </a:lnTo>
                  <a:lnTo>
                    <a:pt x="397" y="211"/>
                  </a:lnTo>
                  <a:lnTo>
                    <a:pt x="253" y="198"/>
                  </a:lnTo>
                  <a:lnTo>
                    <a:pt x="162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914D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3" name="Freeform 213"/>
            <p:cNvSpPr>
              <a:spLocks/>
            </p:cNvSpPr>
            <p:nvPr/>
          </p:nvSpPr>
          <p:spPr bwMode="auto">
            <a:xfrm>
              <a:off x="4603" y="3564"/>
              <a:ext cx="195" cy="284"/>
            </a:xfrm>
            <a:custGeom>
              <a:avLst/>
              <a:gdLst>
                <a:gd name="T0" fmla="*/ 20 w 97"/>
                <a:gd name="T1" fmla="*/ 189 h 143"/>
                <a:gd name="T2" fmla="*/ 12 w 97"/>
                <a:gd name="T3" fmla="*/ 177 h 143"/>
                <a:gd name="T4" fmla="*/ 8 w 97"/>
                <a:gd name="T5" fmla="*/ 155 h 143"/>
                <a:gd name="T6" fmla="*/ 4 w 97"/>
                <a:gd name="T7" fmla="*/ 137 h 143"/>
                <a:gd name="T8" fmla="*/ 0 w 97"/>
                <a:gd name="T9" fmla="*/ 121 h 143"/>
                <a:gd name="T10" fmla="*/ 0 w 97"/>
                <a:gd name="T11" fmla="*/ 101 h 143"/>
                <a:gd name="T12" fmla="*/ 0 w 97"/>
                <a:gd name="T13" fmla="*/ 87 h 143"/>
                <a:gd name="T14" fmla="*/ 0 w 97"/>
                <a:gd name="T15" fmla="*/ 58 h 143"/>
                <a:gd name="T16" fmla="*/ 8 w 97"/>
                <a:gd name="T17" fmla="*/ 34 h 143"/>
                <a:gd name="T18" fmla="*/ 24 w 97"/>
                <a:gd name="T19" fmla="*/ 16 h 143"/>
                <a:gd name="T20" fmla="*/ 46 w 97"/>
                <a:gd name="T21" fmla="*/ 4 h 143"/>
                <a:gd name="T22" fmla="*/ 64 w 97"/>
                <a:gd name="T23" fmla="*/ 0 h 143"/>
                <a:gd name="T24" fmla="*/ 92 w 97"/>
                <a:gd name="T25" fmla="*/ 4 h 143"/>
                <a:gd name="T26" fmla="*/ 119 w 97"/>
                <a:gd name="T27" fmla="*/ 20 h 143"/>
                <a:gd name="T28" fmla="*/ 145 w 97"/>
                <a:gd name="T29" fmla="*/ 46 h 143"/>
                <a:gd name="T30" fmla="*/ 161 w 97"/>
                <a:gd name="T31" fmla="*/ 71 h 143"/>
                <a:gd name="T32" fmla="*/ 181 w 97"/>
                <a:gd name="T33" fmla="*/ 105 h 143"/>
                <a:gd name="T34" fmla="*/ 183 w 97"/>
                <a:gd name="T35" fmla="*/ 121 h 143"/>
                <a:gd name="T36" fmla="*/ 187 w 97"/>
                <a:gd name="T37" fmla="*/ 139 h 143"/>
                <a:gd name="T38" fmla="*/ 191 w 97"/>
                <a:gd name="T39" fmla="*/ 159 h 143"/>
                <a:gd name="T40" fmla="*/ 195 w 97"/>
                <a:gd name="T41" fmla="*/ 177 h 143"/>
                <a:gd name="T42" fmla="*/ 183 w 97"/>
                <a:gd name="T43" fmla="*/ 213 h 143"/>
                <a:gd name="T44" fmla="*/ 173 w 97"/>
                <a:gd name="T45" fmla="*/ 242 h 143"/>
                <a:gd name="T46" fmla="*/ 153 w 97"/>
                <a:gd name="T47" fmla="*/ 264 h 143"/>
                <a:gd name="T48" fmla="*/ 135 w 97"/>
                <a:gd name="T49" fmla="*/ 280 h 143"/>
                <a:gd name="T50" fmla="*/ 107 w 97"/>
                <a:gd name="T51" fmla="*/ 284 h 143"/>
                <a:gd name="T52" fmla="*/ 88 w 97"/>
                <a:gd name="T53" fmla="*/ 284 h 143"/>
                <a:gd name="T54" fmla="*/ 68 w 97"/>
                <a:gd name="T55" fmla="*/ 276 h 143"/>
                <a:gd name="T56" fmla="*/ 50 w 97"/>
                <a:gd name="T57" fmla="*/ 260 h 143"/>
                <a:gd name="T58" fmla="*/ 38 w 97"/>
                <a:gd name="T59" fmla="*/ 238 h 143"/>
                <a:gd name="T60" fmla="*/ 26 w 97"/>
                <a:gd name="T61" fmla="*/ 214 h 143"/>
                <a:gd name="T62" fmla="*/ 20 w 97"/>
                <a:gd name="T63" fmla="*/ 197 h 143"/>
                <a:gd name="T64" fmla="*/ 20 w 97"/>
                <a:gd name="T65" fmla="*/ 189 h 143"/>
                <a:gd name="T66" fmla="*/ 20 w 97"/>
                <a:gd name="T67" fmla="*/ 189 h 1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7"/>
                <a:gd name="T103" fmla="*/ 0 h 143"/>
                <a:gd name="T104" fmla="*/ 97 w 97"/>
                <a:gd name="T105" fmla="*/ 143 h 1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7" h="143">
                  <a:moveTo>
                    <a:pt x="10" y="95"/>
                  </a:moveTo>
                  <a:lnTo>
                    <a:pt x="6" y="89"/>
                  </a:lnTo>
                  <a:lnTo>
                    <a:pt x="4" y="78"/>
                  </a:lnTo>
                  <a:lnTo>
                    <a:pt x="2" y="69"/>
                  </a:lnTo>
                  <a:lnTo>
                    <a:pt x="0" y="61"/>
                  </a:lnTo>
                  <a:lnTo>
                    <a:pt x="0" y="51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4" y="17"/>
                  </a:lnTo>
                  <a:lnTo>
                    <a:pt x="12" y="8"/>
                  </a:lnTo>
                  <a:lnTo>
                    <a:pt x="23" y="2"/>
                  </a:lnTo>
                  <a:lnTo>
                    <a:pt x="32" y="0"/>
                  </a:lnTo>
                  <a:lnTo>
                    <a:pt x="46" y="2"/>
                  </a:lnTo>
                  <a:lnTo>
                    <a:pt x="59" y="10"/>
                  </a:lnTo>
                  <a:lnTo>
                    <a:pt x="72" y="23"/>
                  </a:lnTo>
                  <a:lnTo>
                    <a:pt x="80" y="36"/>
                  </a:lnTo>
                  <a:lnTo>
                    <a:pt x="90" y="53"/>
                  </a:lnTo>
                  <a:lnTo>
                    <a:pt x="91" y="61"/>
                  </a:lnTo>
                  <a:lnTo>
                    <a:pt x="93" y="70"/>
                  </a:lnTo>
                  <a:lnTo>
                    <a:pt x="95" y="80"/>
                  </a:lnTo>
                  <a:lnTo>
                    <a:pt x="97" y="89"/>
                  </a:lnTo>
                  <a:lnTo>
                    <a:pt x="91" y="107"/>
                  </a:lnTo>
                  <a:lnTo>
                    <a:pt x="86" y="122"/>
                  </a:lnTo>
                  <a:lnTo>
                    <a:pt x="76" y="133"/>
                  </a:lnTo>
                  <a:lnTo>
                    <a:pt x="67" y="141"/>
                  </a:lnTo>
                  <a:lnTo>
                    <a:pt x="53" y="143"/>
                  </a:lnTo>
                  <a:lnTo>
                    <a:pt x="44" y="143"/>
                  </a:lnTo>
                  <a:lnTo>
                    <a:pt x="34" y="139"/>
                  </a:lnTo>
                  <a:lnTo>
                    <a:pt x="25" y="131"/>
                  </a:lnTo>
                  <a:lnTo>
                    <a:pt x="19" y="120"/>
                  </a:lnTo>
                  <a:lnTo>
                    <a:pt x="13" y="108"/>
                  </a:lnTo>
                  <a:lnTo>
                    <a:pt x="10" y="99"/>
                  </a:lnTo>
                  <a:lnTo>
                    <a:pt x="10" y="95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4" name="Freeform 214"/>
            <p:cNvSpPr>
              <a:spLocks/>
            </p:cNvSpPr>
            <p:nvPr/>
          </p:nvSpPr>
          <p:spPr bwMode="auto">
            <a:xfrm>
              <a:off x="4646" y="3628"/>
              <a:ext cx="109" cy="164"/>
            </a:xfrm>
            <a:custGeom>
              <a:avLst/>
              <a:gdLst>
                <a:gd name="T0" fmla="*/ 8 w 55"/>
                <a:gd name="T1" fmla="*/ 108 h 82"/>
                <a:gd name="T2" fmla="*/ 4 w 55"/>
                <a:gd name="T3" fmla="*/ 100 h 82"/>
                <a:gd name="T4" fmla="*/ 4 w 55"/>
                <a:gd name="T5" fmla="*/ 88 h 82"/>
                <a:gd name="T6" fmla="*/ 0 w 55"/>
                <a:gd name="T7" fmla="*/ 70 h 82"/>
                <a:gd name="T8" fmla="*/ 0 w 55"/>
                <a:gd name="T9" fmla="*/ 54 h 82"/>
                <a:gd name="T10" fmla="*/ 4 w 55"/>
                <a:gd name="T11" fmla="*/ 20 h 82"/>
                <a:gd name="T12" fmla="*/ 26 w 55"/>
                <a:gd name="T13" fmla="*/ 4 h 82"/>
                <a:gd name="T14" fmla="*/ 38 w 55"/>
                <a:gd name="T15" fmla="*/ 0 h 82"/>
                <a:gd name="T16" fmla="*/ 54 w 55"/>
                <a:gd name="T17" fmla="*/ 4 h 82"/>
                <a:gd name="T18" fmla="*/ 63 w 55"/>
                <a:gd name="T19" fmla="*/ 12 h 82"/>
                <a:gd name="T20" fmla="*/ 79 w 55"/>
                <a:gd name="T21" fmla="*/ 32 h 82"/>
                <a:gd name="T22" fmla="*/ 91 w 55"/>
                <a:gd name="T23" fmla="*/ 42 h 82"/>
                <a:gd name="T24" fmla="*/ 101 w 55"/>
                <a:gd name="T25" fmla="*/ 62 h 82"/>
                <a:gd name="T26" fmla="*/ 105 w 55"/>
                <a:gd name="T27" fmla="*/ 80 h 82"/>
                <a:gd name="T28" fmla="*/ 109 w 55"/>
                <a:gd name="T29" fmla="*/ 104 h 82"/>
                <a:gd name="T30" fmla="*/ 101 w 55"/>
                <a:gd name="T31" fmla="*/ 118 h 82"/>
                <a:gd name="T32" fmla="*/ 99 w 55"/>
                <a:gd name="T33" fmla="*/ 138 h 82"/>
                <a:gd name="T34" fmla="*/ 87 w 55"/>
                <a:gd name="T35" fmla="*/ 152 h 82"/>
                <a:gd name="T36" fmla="*/ 79 w 55"/>
                <a:gd name="T37" fmla="*/ 164 h 82"/>
                <a:gd name="T38" fmla="*/ 50 w 55"/>
                <a:gd name="T39" fmla="*/ 164 h 82"/>
                <a:gd name="T40" fmla="*/ 34 w 55"/>
                <a:gd name="T41" fmla="*/ 150 h 82"/>
                <a:gd name="T42" fmla="*/ 22 w 55"/>
                <a:gd name="T43" fmla="*/ 138 h 82"/>
                <a:gd name="T44" fmla="*/ 16 w 55"/>
                <a:gd name="T45" fmla="*/ 122 h 82"/>
                <a:gd name="T46" fmla="*/ 8 w 55"/>
                <a:gd name="T47" fmla="*/ 112 h 82"/>
                <a:gd name="T48" fmla="*/ 8 w 55"/>
                <a:gd name="T49" fmla="*/ 108 h 82"/>
                <a:gd name="T50" fmla="*/ 8 w 55"/>
                <a:gd name="T51" fmla="*/ 108 h 8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5"/>
                <a:gd name="T79" fmla="*/ 0 h 82"/>
                <a:gd name="T80" fmla="*/ 55 w 55"/>
                <a:gd name="T81" fmla="*/ 82 h 8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5" h="82">
                  <a:moveTo>
                    <a:pt x="4" y="54"/>
                  </a:moveTo>
                  <a:lnTo>
                    <a:pt x="2" y="50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0" y="27"/>
                  </a:lnTo>
                  <a:lnTo>
                    <a:pt x="2" y="10"/>
                  </a:lnTo>
                  <a:lnTo>
                    <a:pt x="13" y="2"/>
                  </a:lnTo>
                  <a:lnTo>
                    <a:pt x="19" y="0"/>
                  </a:lnTo>
                  <a:lnTo>
                    <a:pt x="27" y="2"/>
                  </a:lnTo>
                  <a:lnTo>
                    <a:pt x="32" y="6"/>
                  </a:lnTo>
                  <a:lnTo>
                    <a:pt x="40" y="16"/>
                  </a:lnTo>
                  <a:lnTo>
                    <a:pt x="46" y="21"/>
                  </a:lnTo>
                  <a:lnTo>
                    <a:pt x="51" y="31"/>
                  </a:lnTo>
                  <a:lnTo>
                    <a:pt x="53" y="40"/>
                  </a:lnTo>
                  <a:lnTo>
                    <a:pt x="55" y="52"/>
                  </a:lnTo>
                  <a:lnTo>
                    <a:pt x="51" y="59"/>
                  </a:lnTo>
                  <a:lnTo>
                    <a:pt x="50" y="69"/>
                  </a:lnTo>
                  <a:lnTo>
                    <a:pt x="44" y="76"/>
                  </a:lnTo>
                  <a:lnTo>
                    <a:pt x="40" y="82"/>
                  </a:lnTo>
                  <a:lnTo>
                    <a:pt x="25" y="82"/>
                  </a:lnTo>
                  <a:lnTo>
                    <a:pt x="17" y="75"/>
                  </a:lnTo>
                  <a:lnTo>
                    <a:pt x="11" y="69"/>
                  </a:lnTo>
                  <a:lnTo>
                    <a:pt x="8" y="61"/>
                  </a:lnTo>
                  <a:lnTo>
                    <a:pt x="4" y="56"/>
                  </a:lnTo>
                  <a:lnTo>
                    <a:pt x="4" y="54"/>
                  </a:lnTo>
                  <a:close/>
                </a:path>
              </a:pathLst>
            </a:custGeom>
            <a:solidFill>
              <a:srgbClr val="B8B8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" name="Freeform 215"/>
            <p:cNvSpPr>
              <a:spLocks/>
            </p:cNvSpPr>
            <p:nvPr/>
          </p:nvSpPr>
          <p:spPr bwMode="auto">
            <a:xfrm>
              <a:off x="4231" y="2860"/>
              <a:ext cx="296" cy="361"/>
            </a:xfrm>
            <a:custGeom>
              <a:avLst/>
              <a:gdLst>
                <a:gd name="T0" fmla="*/ 72 w 148"/>
                <a:gd name="T1" fmla="*/ 0 h 181"/>
                <a:gd name="T2" fmla="*/ 0 w 148"/>
                <a:gd name="T3" fmla="*/ 104 h 181"/>
                <a:gd name="T4" fmla="*/ 174 w 148"/>
                <a:gd name="T5" fmla="*/ 225 h 181"/>
                <a:gd name="T6" fmla="*/ 186 w 148"/>
                <a:gd name="T7" fmla="*/ 339 h 181"/>
                <a:gd name="T8" fmla="*/ 278 w 148"/>
                <a:gd name="T9" fmla="*/ 361 h 181"/>
                <a:gd name="T10" fmla="*/ 284 w 148"/>
                <a:gd name="T11" fmla="*/ 281 h 181"/>
                <a:gd name="T12" fmla="*/ 262 w 148"/>
                <a:gd name="T13" fmla="*/ 251 h 181"/>
                <a:gd name="T14" fmla="*/ 296 w 148"/>
                <a:gd name="T15" fmla="*/ 225 h 181"/>
                <a:gd name="T16" fmla="*/ 296 w 148"/>
                <a:gd name="T17" fmla="*/ 201 h 181"/>
                <a:gd name="T18" fmla="*/ 216 w 148"/>
                <a:gd name="T19" fmla="*/ 176 h 181"/>
                <a:gd name="T20" fmla="*/ 72 w 148"/>
                <a:gd name="T21" fmla="*/ 0 h 181"/>
                <a:gd name="T22" fmla="*/ 72 w 148"/>
                <a:gd name="T23" fmla="*/ 0 h 18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8"/>
                <a:gd name="T37" fmla="*/ 0 h 181"/>
                <a:gd name="T38" fmla="*/ 148 w 148"/>
                <a:gd name="T39" fmla="*/ 181 h 18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8" h="181">
                  <a:moveTo>
                    <a:pt x="36" y="0"/>
                  </a:moveTo>
                  <a:lnTo>
                    <a:pt x="0" y="52"/>
                  </a:lnTo>
                  <a:lnTo>
                    <a:pt x="87" y="113"/>
                  </a:lnTo>
                  <a:lnTo>
                    <a:pt x="93" y="170"/>
                  </a:lnTo>
                  <a:lnTo>
                    <a:pt x="139" y="181"/>
                  </a:lnTo>
                  <a:lnTo>
                    <a:pt x="142" y="141"/>
                  </a:lnTo>
                  <a:lnTo>
                    <a:pt x="131" y="126"/>
                  </a:lnTo>
                  <a:lnTo>
                    <a:pt x="148" y="113"/>
                  </a:lnTo>
                  <a:lnTo>
                    <a:pt x="148" y="101"/>
                  </a:lnTo>
                  <a:lnTo>
                    <a:pt x="108" y="8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769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" name="Freeform 216"/>
            <p:cNvSpPr>
              <a:spLocks/>
            </p:cNvSpPr>
            <p:nvPr/>
          </p:nvSpPr>
          <p:spPr bwMode="auto">
            <a:xfrm>
              <a:off x="4424" y="3661"/>
              <a:ext cx="226" cy="224"/>
            </a:xfrm>
            <a:custGeom>
              <a:avLst/>
              <a:gdLst>
                <a:gd name="T0" fmla="*/ 8 w 114"/>
                <a:gd name="T1" fmla="*/ 22 h 112"/>
                <a:gd name="T2" fmla="*/ 22 w 114"/>
                <a:gd name="T3" fmla="*/ 102 h 112"/>
                <a:gd name="T4" fmla="*/ 0 w 114"/>
                <a:gd name="T5" fmla="*/ 152 h 112"/>
                <a:gd name="T6" fmla="*/ 18 w 114"/>
                <a:gd name="T7" fmla="*/ 224 h 112"/>
                <a:gd name="T8" fmla="*/ 101 w 114"/>
                <a:gd name="T9" fmla="*/ 216 h 112"/>
                <a:gd name="T10" fmla="*/ 226 w 114"/>
                <a:gd name="T11" fmla="*/ 224 h 112"/>
                <a:gd name="T12" fmla="*/ 172 w 114"/>
                <a:gd name="T13" fmla="*/ 120 h 112"/>
                <a:gd name="T14" fmla="*/ 93 w 114"/>
                <a:gd name="T15" fmla="*/ 86 h 112"/>
                <a:gd name="T16" fmla="*/ 89 w 114"/>
                <a:gd name="T17" fmla="*/ 0 h 112"/>
                <a:gd name="T18" fmla="*/ 8 w 114"/>
                <a:gd name="T19" fmla="*/ 22 h 112"/>
                <a:gd name="T20" fmla="*/ 8 w 114"/>
                <a:gd name="T21" fmla="*/ 22 h 1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4"/>
                <a:gd name="T34" fmla="*/ 0 h 112"/>
                <a:gd name="T35" fmla="*/ 114 w 114"/>
                <a:gd name="T36" fmla="*/ 112 h 1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4" h="112">
                  <a:moveTo>
                    <a:pt x="4" y="11"/>
                  </a:moveTo>
                  <a:lnTo>
                    <a:pt x="11" y="51"/>
                  </a:lnTo>
                  <a:lnTo>
                    <a:pt x="0" y="76"/>
                  </a:lnTo>
                  <a:lnTo>
                    <a:pt x="9" y="112"/>
                  </a:lnTo>
                  <a:lnTo>
                    <a:pt x="51" y="108"/>
                  </a:lnTo>
                  <a:lnTo>
                    <a:pt x="114" y="112"/>
                  </a:lnTo>
                  <a:lnTo>
                    <a:pt x="87" y="60"/>
                  </a:lnTo>
                  <a:lnTo>
                    <a:pt x="47" y="43"/>
                  </a:lnTo>
                  <a:lnTo>
                    <a:pt x="45" y="0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2E332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7" name="Freeform 217"/>
            <p:cNvSpPr>
              <a:spLocks/>
            </p:cNvSpPr>
            <p:nvPr/>
          </p:nvSpPr>
          <p:spPr bwMode="auto">
            <a:xfrm>
              <a:off x="4098" y="2048"/>
              <a:ext cx="464" cy="470"/>
            </a:xfrm>
            <a:custGeom>
              <a:avLst/>
              <a:gdLst>
                <a:gd name="T0" fmla="*/ 0 w 232"/>
                <a:gd name="T1" fmla="*/ 189 h 234"/>
                <a:gd name="T2" fmla="*/ 202 w 232"/>
                <a:gd name="T3" fmla="*/ 229 h 234"/>
                <a:gd name="T4" fmla="*/ 118 w 232"/>
                <a:gd name="T5" fmla="*/ 333 h 234"/>
                <a:gd name="T6" fmla="*/ 232 w 232"/>
                <a:gd name="T7" fmla="*/ 470 h 234"/>
                <a:gd name="T8" fmla="*/ 464 w 232"/>
                <a:gd name="T9" fmla="*/ 376 h 234"/>
                <a:gd name="T10" fmla="*/ 298 w 232"/>
                <a:gd name="T11" fmla="*/ 0 h 234"/>
                <a:gd name="T12" fmla="*/ 0 w 232"/>
                <a:gd name="T13" fmla="*/ 189 h 234"/>
                <a:gd name="T14" fmla="*/ 0 w 232"/>
                <a:gd name="T15" fmla="*/ 189 h 2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2"/>
                <a:gd name="T25" fmla="*/ 0 h 234"/>
                <a:gd name="T26" fmla="*/ 232 w 232"/>
                <a:gd name="T27" fmla="*/ 234 h 2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2" h="234">
                  <a:moveTo>
                    <a:pt x="0" y="94"/>
                  </a:moveTo>
                  <a:lnTo>
                    <a:pt x="101" y="114"/>
                  </a:lnTo>
                  <a:lnTo>
                    <a:pt x="59" y="166"/>
                  </a:lnTo>
                  <a:lnTo>
                    <a:pt x="116" y="234"/>
                  </a:lnTo>
                  <a:lnTo>
                    <a:pt x="232" y="187"/>
                  </a:lnTo>
                  <a:lnTo>
                    <a:pt x="149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C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Freeform 218"/>
            <p:cNvSpPr>
              <a:spLocks/>
            </p:cNvSpPr>
            <p:nvPr/>
          </p:nvSpPr>
          <p:spPr bwMode="auto">
            <a:xfrm>
              <a:off x="4406" y="2633"/>
              <a:ext cx="232" cy="331"/>
            </a:xfrm>
            <a:custGeom>
              <a:avLst/>
              <a:gdLst>
                <a:gd name="T0" fmla="*/ 134 w 116"/>
                <a:gd name="T1" fmla="*/ 0 h 168"/>
                <a:gd name="T2" fmla="*/ 0 w 116"/>
                <a:gd name="T3" fmla="*/ 83 h 168"/>
                <a:gd name="T4" fmla="*/ 232 w 116"/>
                <a:gd name="T5" fmla="*/ 331 h 168"/>
                <a:gd name="T6" fmla="*/ 134 w 116"/>
                <a:gd name="T7" fmla="*/ 0 h 168"/>
                <a:gd name="T8" fmla="*/ 134 w 116"/>
                <a:gd name="T9" fmla="*/ 0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68"/>
                <a:gd name="T17" fmla="*/ 116 w 116"/>
                <a:gd name="T18" fmla="*/ 168 h 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68">
                  <a:moveTo>
                    <a:pt x="67" y="0"/>
                  </a:moveTo>
                  <a:lnTo>
                    <a:pt x="0" y="42"/>
                  </a:lnTo>
                  <a:lnTo>
                    <a:pt x="116" y="1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CC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" name="Group 179"/>
          <p:cNvGrpSpPr>
            <a:grpSpLocks/>
          </p:cNvGrpSpPr>
          <p:nvPr/>
        </p:nvGrpSpPr>
        <p:grpSpPr bwMode="auto">
          <a:xfrm>
            <a:off x="4535826" y="4508486"/>
            <a:ext cx="2493442" cy="2206536"/>
            <a:chOff x="3581" y="1157"/>
            <a:chExt cx="765" cy="852"/>
          </a:xfrm>
        </p:grpSpPr>
        <p:sp>
          <p:nvSpPr>
            <p:cNvPr id="210" name="Freeform 180"/>
            <p:cNvSpPr>
              <a:spLocks/>
            </p:cNvSpPr>
            <p:nvPr/>
          </p:nvSpPr>
          <p:spPr bwMode="auto">
            <a:xfrm>
              <a:off x="4086" y="1888"/>
              <a:ext cx="69" cy="66"/>
            </a:xfrm>
            <a:custGeom>
              <a:avLst/>
              <a:gdLst>
                <a:gd name="T0" fmla="*/ 0 w 66"/>
                <a:gd name="T1" fmla="*/ 29 h 65"/>
                <a:gd name="T2" fmla="*/ 42 w 66"/>
                <a:gd name="T3" fmla="*/ 0 h 65"/>
                <a:gd name="T4" fmla="*/ 69 w 66"/>
                <a:gd name="T5" fmla="*/ 0 h 65"/>
                <a:gd name="T6" fmla="*/ 69 w 66"/>
                <a:gd name="T7" fmla="*/ 31 h 65"/>
                <a:gd name="T8" fmla="*/ 0 w 66"/>
                <a:gd name="T9" fmla="*/ 66 h 65"/>
                <a:gd name="T10" fmla="*/ 0 w 66"/>
                <a:gd name="T11" fmla="*/ 29 h 65"/>
                <a:gd name="T12" fmla="*/ 0 w 66"/>
                <a:gd name="T13" fmla="*/ 29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6"/>
                <a:gd name="T22" fmla="*/ 0 h 65"/>
                <a:gd name="T23" fmla="*/ 66 w 66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6" h="65">
                  <a:moveTo>
                    <a:pt x="0" y="29"/>
                  </a:moveTo>
                  <a:lnTo>
                    <a:pt x="40" y="0"/>
                  </a:lnTo>
                  <a:lnTo>
                    <a:pt x="66" y="0"/>
                  </a:lnTo>
                  <a:lnTo>
                    <a:pt x="66" y="31"/>
                  </a:lnTo>
                  <a:lnTo>
                    <a:pt x="0" y="6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Freeform 181"/>
            <p:cNvSpPr>
              <a:spLocks/>
            </p:cNvSpPr>
            <p:nvPr/>
          </p:nvSpPr>
          <p:spPr bwMode="auto">
            <a:xfrm>
              <a:off x="3821" y="1948"/>
              <a:ext cx="98" cy="61"/>
            </a:xfrm>
            <a:custGeom>
              <a:avLst/>
              <a:gdLst>
                <a:gd name="T0" fmla="*/ 76 w 95"/>
                <a:gd name="T1" fmla="*/ 0 h 61"/>
                <a:gd name="T2" fmla="*/ 18 w 95"/>
                <a:gd name="T3" fmla="*/ 10 h 61"/>
                <a:gd name="T4" fmla="*/ 0 w 95"/>
                <a:gd name="T5" fmla="*/ 27 h 61"/>
                <a:gd name="T6" fmla="*/ 80 w 95"/>
                <a:gd name="T7" fmla="*/ 61 h 61"/>
                <a:gd name="T8" fmla="*/ 98 w 95"/>
                <a:gd name="T9" fmla="*/ 36 h 61"/>
                <a:gd name="T10" fmla="*/ 76 w 95"/>
                <a:gd name="T11" fmla="*/ 0 h 61"/>
                <a:gd name="T12" fmla="*/ 76 w 95"/>
                <a:gd name="T13" fmla="*/ 0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1"/>
                <a:gd name="T23" fmla="*/ 95 w 95"/>
                <a:gd name="T24" fmla="*/ 61 h 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1">
                  <a:moveTo>
                    <a:pt x="74" y="0"/>
                  </a:moveTo>
                  <a:lnTo>
                    <a:pt x="17" y="10"/>
                  </a:lnTo>
                  <a:lnTo>
                    <a:pt x="0" y="27"/>
                  </a:lnTo>
                  <a:lnTo>
                    <a:pt x="78" y="61"/>
                  </a:lnTo>
                  <a:lnTo>
                    <a:pt x="95" y="3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" name="Freeform 182"/>
            <p:cNvSpPr>
              <a:spLocks/>
            </p:cNvSpPr>
            <p:nvPr/>
          </p:nvSpPr>
          <p:spPr bwMode="auto">
            <a:xfrm>
              <a:off x="3860" y="1570"/>
              <a:ext cx="265" cy="439"/>
            </a:xfrm>
            <a:custGeom>
              <a:avLst/>
              <a:gdLst>
                <a:gd name="T0" fmla="*/ 133 w 259"/>
                <a:gd name="T1" fmla="*/ 0 h 430"/>
                <a:gd name="T2" fmla="*/ 265 w 259"/>
                <a:gd name="T3" fmla="*/ 192 h 430"/>
                <a:gd name="T4" fmla="*/ 246 w 259"/>
                <a:gd name="T5" fmla="*/ 368 h 430"/>
                <a:gd name="T6" fmla="*/ 205 w 259"/>
                <a:gd name="T7" fmla="*/ 316 h 430"/>
                <a:gd name="T8" fmla="*/ 203 w 259"/>
                <a:gd name="T9" fmla="*/ 314 h 430"/>
                <a:gd name="T10" fmla="*/ 203 w 259"/>
                <a:gd name="T11" fmla="*/ 307 h 430"/>
                <a:gd name="T12" fmla="*/ 203 w 259"/>
                <a:gd name="T13" fmla="*/ 297 h 430"/>
                <a:gd name="T14" fmla="*/ 203 w 259"/>
                <a:gd name="T15" fmla="*/ 286 h 430"/>
                <a:gd name="T16" fmla="*/ 198 w 259"/>
                <a:gd name="T17" fmla="*/ 272 h 430"/>
                <a:gd name="T18" fmla="*/ 196 w 259"/>
                <a:gd name="T19" fmla="*/ 256 h 430"/>
                <a:gd name="T20" fmla="*/ 193 w 259"/>
                <a:gd name="T21" fmla="*/ 243 h 430"/>
                <a:gd name="T22" fmla="*/ 191 w 259"/>
                <a:gd name="T23" fmla="*/ 228 h 430"/>
                <a:gd name="T24" fmla="*/ 183 w 259"/>
                <a:gd name="T25" fmla="*/ 211 h 430"/>
                <a:gd name="T26" fmla="*/ 177 w 259"/>
                <a:gd name="T27" fmla="*/ 200 h 430"/>
                <a:gd name="T28" fmla="*/ 172 w 259"/>
                <a:gd name="T29" fmla="*/ 189 h 430"/>
                <a:gd name="T30" fmla="*/ 166 w 259"/>
                <a:gd name="T31" fmla="*/ 181 h 430"/>
                <a:gd name="T32" fmla="*/ 153 w 259"/>
                <a:gd name="T33" fmla="*/ 169 h 430"/>
                <a:gd name="T34" fmla="*/ 152 w 259"/>
                <a:gd name="T35" fmla="*/ 165 h 430"/>
                <a:gd name="T36" fmla="*/ 148 w 259"/>
                <a:gd name="T37" fmla="*/ 165 h 430"/>
                <a:gd name="T38" fmla="*/ 140 w 259"/>
                <a:gd name="T39" fmla="*/ 173 h 430"/>
                <a:gd name="T40" fmla="*/ 129 w 259"/>
                <a:gd name="T41" fmla="*/ 179 h 430"/>
                <a:gd name="T42" fmla="*/ 115 w 259"/>
                <a:gd name="T43" fmla="*/ 189 h 430"/>
                <a:gd name="T44" fmla="*/ 101 w 259"/>
                <a:gd name="T45" fmla="*/ 194 h 430"/>
                <a:gd name="T46" fmla="*/ 92 w 259"/>
                <a:gd name="T47" fmla="*/ 200 h 430"/>
                <a:gd name="T48" fmla="*/ 84 w 259"/>
                <a:gd name="T49" fmla="*/ 200 h 430"/>
                <a:gd name="T50" fmla="*/ 82 w 259"/>
                <a:gd name="T51" fmla="*/ 202 h 430"/>
                <a:gd name="T52" fmla="*/ 82 w 259"/>
                <a:gd name="T53" fmla="*/ 204 h 430"/>
                <a:gd name="T54" fmla="*/ 80 w 259"/>
                <a:gd name="T55" fmla="*/ 211 h 430"/>
                <a:gd name="T56" fmla="*/ 78 w 259"/>
                <a:gd name="T57" fmla="*/ 224 h 430"/>
                <a:gd name="T58" fmla="*/ 78 w 259"/>
                <a:gd name="T59" fmla="*/ 241 h 430"/>
                <a:gd name="T60" fmla="*/ 76 w 259"/>
                <a:gd name="T61" fmla="*/ 249 h 430"/>
                <a:gd name="T62" fmla="*/ 76 w 259"/>
                <a:gd name="T63" fmla="*/ 256 h 430"/>
                <a:gd name="T64" fmla="*/ 75 w 259"/>
                <a:gd name="T65" fmla="*/ 266 h 430"/>
                <a:gd name="T66" fmla="*/ 75 w 259"/>
                <a:gd name="T67" fmla="*/ 276 h 430"/>
                <a:gd name="T68" fmla="*/ 75 w 259"/>
                <a:gd name="T69" fmla="*/ 286 h 430"/>
                <a:gd name="T70" fmla="*/ 75 w 259"/>
                <a:gd name="T71" fmla="*/ 295 h 430"/>
                <a:gd name="T72" fmla="*/ 75 w 259"/>
                <a:gd name="T73" fmla="*/ 305 h 430"/>
                <a:gd name="T74" fmla="*/ 75 w 259"/>
                <a:gd name="T75" fmla="*/ 314 h 430"/>
                <a:gd name="T76" fmla="*/ 75 w 259"/>
                <a:gd name="T77" fmla="*/ 328 h 430"/>
                <a:gd name="T78" fmla="*/ 75 w 259"/>
                <a:gd name="T79" fmla="*/ 342 h 430"/>
                <a:gd name="T80" fmla="*/ 76 w 259"/>
                <a:gd name="T81" fmla="*/ 351 h 430"/>
                <a:gd name="T82" fmla="*/ 78 w 259"/>
                <a:gd name="T83" fmla="*/ 363 h 430"/>
                <a:gd name="T84" fmla="*/ 80 w 259"/>
                <a:gd name="T85" fmla="*/ 373 h 430"/>
                <a:gd name="T86" fmla="*/ 82 w 259"/>
                <a:gd name="T87" fmla="*/ 377 h 430"/>
                <a:gd name="T88" fmla="*/ 64 w 259"/>
                <a:gd name="T89" fmla="*/ 439 h 430"/>
                <a:gd name="T90" fmla="*/ 0 w 259"/>
                <a:gd name="T91" fmla="*/ 217 h 430"/>
                <a:gd name="T92" fmla="*/ 0 w 259"/>
                <a:gd name="T93" fmla="*/ 76 h 430"/>
                <a:gd name="T94" fmla="*/ 133 w 259"/>
                <a:gd name="T95" fmla="*/ 0 h 430"/>
                <a:gd name="T96" fmla="*/ 133 w 259"/>
                <a:gd name="T97" fmla="*/ 0 h 4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59"/>
                <a:gd name="T148" fmla="*/ 0 h 430"/>
                <a:gd name="T149" fmla="*/ 259 w 259"/>
                <a:gd name="T150" fmla="*/ 430 h 4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59" h="430">
                  <a:moveTo>
                    <a:pt x="130" y="0"/>
                  </a:moveTo>
                  <a:lnTo>
                    <a:pt x="259" y="188"/>
                  </a:lnTo>
                  <a:lnTo>
                    <a:pt x="240" y="360"/>
                  </a:lnTo>
                  <a:lnTo>
                    <a:pt x="200" y="310"/>
                  </a:lnTo>
                  <a:lnTo>
                    <a:pt x="198" y="308"/>
                  </a:lnTo>
                  <a:lnTo>
                    <a:pt x="198" y="301"/>
                  </a:lnTo>
                  <a:lnTo>
                    <a:pt x="198" y="291"/>
                  </a:lnTo>
                  <a:lnTo>
                    <a:pt x="198" y="280"/>
                  </a:lnTo>
                  <a:lnTo>
                    <a:pt x="194" y="266"/>
                  </a:lnTo>
                  <a:lnTo>
                    <a:pt x="192" y="251"/>
                  </a:lnTo>
                  <a:lnTo>
                    <a:pt x="189" y="238"/>
                  </a:lnTo>
                  <a:lnTo>
                    <a:pt x="187" y="223"/>
                  </a:lnTo>
                  <a:lnTo>
                    <a:pt x="179" y="207"/>
                  </a:lnTo>
                  <a:lnTo>
                    <a:pt x="173" y="196"/>
                  </a:lnTo>
                  <a:lnTo>
                    <a:pt x="168" y="185"/>
                  </a:lnTo>
                  <a:lnTo>
                    <a:pt x="162" y="177"/>
                  </a:lnTo>
                  <a:lnTo>
                    <a:pt x="150" y="166"/>
                  </a:lnTo>
                  <a:lnTo>
                    <a:pt x="149" y="162"/>
                  </a:lnTo>
                  <a:lnTo>
                    <a:pt x="145" y="162"/>
                  </a:lnTo>
                  <a:lnTo>
                    <a:pt x="137" y="169"/>
                  </a:lnTo>
                  <a:lnTo>
                    <a:pt x="126" y="175"/>
                  </a:lnTo>
                  <a:lnTo>
                    <a:pt x="112" y="185"/>
                  </a:lnTo>
                  <a:lnTo>
                    <a:pt x="99" y="190"/>
                  </a:lnTo>
                  <a:lnTo>
                    <a:pt x="90" y="196"/>
                  </a:lnTo>
                  <a:lnTo>
                    <a:pt x="82" y="196"/>
                  </a:lnTo>
                  <a:lnTo>
                    <a:pt x="80" y="198"/>
                  </a:lnTo>
                  <a:lnTo>
                    <a:pt x="80" y="200"/>
                  </a:lnTo>
                  <a:lnTo>
                    <a:pt x="78" y="207"/>
                  </a:lnTo>
                  <a:lnTo>
                    <a:pt x="76" y="219"/>
                  </a:lnTo>
                  <a:lnTo>
                    <a:pt x="76" y="236"/>
                  </a:lnTo>
                  <a:lnTo>
                    <a:pt x="74" y="244"/>
                  </a:lnTo>
                  <a:lnTo>
                    <a:pt x="74" y="251"/>
                  </a:lnTo>
                  <a:lnTo>
                    <a:pt x="73" y="261"/>
                  </a:lnTo>
                  <a:lnTo>
                    <a:pt x="73" y="270"/>
                  </a:lnTo>
                  <a:lnTo>
                    <a:pt x="73" y="280"/>
                  </a:lnTo>
                  <a:lnTo>
                    <a:pt x="73" y="289"/>
                  </a:lnTo>
                  <a:lnTo>
                    <a:pt x="73" y="299"/>
                  </a:lnTo>
                  <a:lnTo>
                    <a:pt x="73" y="308"/>
                  </a:lnTo>
                  <a:lnTo>
                    <a:pt x="73" y="321"/>
                  </a:lnTo>
                  <a:lnTo>
                    <a:pt x="73" y="335"/>
                  </a:lnTo>
                  <a:lnTo>
                    <a:pt x="74" y="344"/>
                  </a:lnTo>
                  <a:lnTo>
                    <a:pt x="76" y="356"/>
                  </a:lnTo>
                  <a:lnTo>
                    <a:pt x="78" y="365"/>
                  </a:lnTo>
                  <a:lnTo>
                    <a:pt x="80" y="369"/>
                  </a:lnTo>
                  <a:lnTo>
                    <a:pt x="63" y="430"/>
                  </a:lnTo>
                  <a:lnTo>
                    <a:pt x="0" y="213"/>
                  </a:lnTo>
                  <a:lnTo>
                    <a:pt x="0" y="74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" name="Freeform 183"/>
            <p:cNvSpPr>
              <a:spLocks/>
            </p:cNvSpPr>
            <p:nvPr/>
          </p:nvSpPr>
          <p:spPr bwMode="auto">
            <a:xfrm>
              <a:off x="3581" y="1363"/>
              <a:ext cx="207" cy="256"/>
            </a:xfrm>
            <a:custGeom>
              <a:avLst/>
              <a:gdLst>
                <a:gd name="T0" fmla="*/ 115 w 201"/>
                <a:gd name="T1" fmla="*/ 21 h 251"/>
                <a:gd name="T2" fmla="*/ 29 w 201"/>
                <a:gd name="T3" fmla="*/ 62 h 251"/>
                <a:gd name="T4" fmla="*/ 23 w 201"/>
                <a:gd name="T5" fmla="*/ 63 h 251"/>
                <a:gd name="T6" fmla="*/ 15 w 201"/>
                <a:gd name="T7" fmla="*/ 80 h 251"/>
                <a:gd name="T8" fmla="*/ 9 w 201"/>
                <a:gd name="T9" fmla="*/ 85 h 251"/>
                <a:gd name="T10" fmla="*/ 3 w 201"/>
                <a:gd name="T11" fmla="*/ 95 h 251"/>
                <a:gd name="T12" fmla="*/ 1 w 201"/>
                <a:gd name="T13" fmla="*/ 104 h 251"/>
                <a:gd name="T14" fmla="*/ 0 w 201"/>
                <a:gd name="T15" fmla="*/ 114 h 251"/>
                <a:gd name="T16" fmla="*/ 1 w 201"/>
                <a:gd name="T17" fmla="*/ 130 h 251"/>
                <a:gd name="T18" fmla="*/ 7 w 201"/>
                <a:gd name="T19" fmla="*/ 143 h 251"/>
                <a:gd name="T20" fmla="*/ 11 w 201"/>
                <a:gd name="T21" fmla="*/ 151 h 251"/>
                <a:gd name="T22" fmla="*/ 15 w 201"/>
                <a:gd name="T23" fmla="*/ 159 h 251"/>
                <a:gd name="T24" fmla="*/ 21 w 201"/>
                <a:gd name="T25" fmla="*/ 168 h 251"/>
                <a:gd name="T26" fmla="*/ 25 w 201"/>
                <a:gd name="T27" fmla="*/ 180 h 251"/>
                <a:gd name="T28" fmla="*/ 27 w 201"/>
                <a:gd name="T29" fmla="*/ 190 h 251"/>
                <a:gd name="T30" fmla="*/ 29 w 201"/>
                <a:gd name="T31" fmla="*/ 203 h 251"/>
                <a:gd name="T32" fmla="*/ 29 w 201"/>
                <a:gd name="T33" fmla="*/ 215 h 251"/>
                <a:gd name="T34" fmla="*/ 31 w 201"/>
                <a:gd name="T35" fmla="*/ 228 h 251"/>
                <a:gd name="T36" fmla="*/ 31 w 201"/>
                <a:gd name="T37" fmla="*/ 237 h 251"/>
                <a:gd name="T38" fmla="*/ 31 w 201"/>
                <a:gd name="T39" fmla="*/ 246 h 251"/>
                <a:gd name="T40" fmla="*/ 31 w 201"/>
                <a:gd name="T41" fmla="*/ 254 h 251"/>
                <a:gd name="T42" fmla="*/ 31 w 201"/>
                <a:gd name="T43" fmla="*/ 256 h 251"/>
                <a:gd name="T44" fmla="*/ 120 w 201"/>
                <a:gd name="T45" fmla="*/ 205 h 251"/>
                <a:gd name="T46" fmla="*/ 76 w 201"/>
                <a:gd name="T47" fmla="*/ 75 h 251"/>
                <a:gd name="T48" fmla="*/ 177 w 201"/>
                <a:gd name="T49" fmla="*/ 19 h 251"/>
                <a:gd name="T50" fmla="*/ 207 w 201"/>
                <a:gd name="T51" fmla="*/ 31 h 251"/>
                <a:gd name="T52" fmla="*/ 183 w 201"/>
                <a:gd name="T53" fmla="*/ 0 h 251"/>
                <a:gd name="T54" fmla="*/ 115 w 201"/>
                <a:gd name="T55" fmla="*/ 21 h 251"/>
                <a:gd name="T56" fmla="*/ 115 w 201"/>
                <a:gd name="T57" fmla="*/ 21 h 25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1"/>
                <a:gd name="T88" fmla="*/ 0 h 251"/>
                <a:gd name="T89" fmla="*/ 201 w 201"/>
                <a:gd name="T90" fmla="*/ 251 h 25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1" h="251">
                  <a:moveTo>
                    <a:pt x="112" y="21"/>
                  </a:moveTo>
                  <a:lnTo>
                    <a:pt x="28" y="61"/>
                  </a:lnTo>
                  <a:lnTo>
                    <a:pt x="22" y="62"/>
                  </a:lnTo>
                  <a:lnTo>
                    <a:pt x="15" y="78"/>
                  </a:lnTo>
                  <a:lnTo>
                    <a:pt x="9" y="83"/>
                  </a:lnTo>
                  <a:lnTo>
                    <a:pt x="3" y="93"/>
                  </a:lnTo>
                  <a:lnTo>
                    <a:pt x="1" y="102"/>
                  </a:lnTo>
                  <a:lnTo>
                    <a:pt x="0" y="112"/>
                  </a:lnTo>
                  <a:lnTo>
                    <a:pt x="1" y="127"/>
                  </a:lnTo>
                  <a:lnTo>
                    <a:pt x="7" y="140"/>
                  </a:lnTo>
                  <a:lnTo>
                    <a:pt x="11" y="148"/>
                  </a:lnTo>
                  <a:lnTo>
                    <a:pt x="15" y="156"/>
                  </a:lnTo>
                  <a:lnTo>
                    <a:pt x="20" y="165"/>
                  </a:lnTo>
                  <a:lnTo>
                    <a:pt x="24" y="176"/>
                  </a:lnTo>
                  <a:lnTo>
                    <a:pt x="26" y="186"/>
                  </a:lnTo>
                  <a:lnTo>
                    <a:pt x="28" y="199"/>
                  </a:lnTo>
                  <a:lnTo>
                    <a:pt x="28" y="211"/>
                  </a:lnTo>
                  <a:lnTo>
                    <a:pt x="30" y="224"/>
                  </a:lnTo>
                  <a:lnTo>
                    <a:pt x="30" y="232"/>
                  </a:lnTo>
                  <a:lnTo>
                    <a:pt x="30" y="241"/>
                  </a:lnTo>
                  <a:lnTo>
                    <a:pt x="30" y="249"/>
                  </a:lnTo>
                  <a:lnTo>
                    <a:pt x="30" y="251"/>
                  </a:lnTo>
                  <a:lnTo>
                    <a:pt x="117" y="201"/>
                  </a:lnTo>
                  <a:lnTo>
                    <a:pt x="74" y="74"/>
                  </a:lnTo>
                  <a:lnTo>
                    <a:pt x="172" y="19"/>
                  </a:lnTo>
                  <a:lnTo>
                    <a:pt x="201" y="30"/>
                  </a:lnTo>
                  <a:lnTo>
                    <a:pt x="178" y="0"/>
                  </a:lnTo>
                  <a:lnTo>
                    <a:pt x="112" y="21"/>
                  </a:lnTo>
                  <a:close/>
                </a:path>
              </a:pathLst>
            </a:custGeom>
            <a:solidFill>
              <a:srgbClr val="FF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" name="Freeform 184"/>
            <p:cNvSpPr>
              <a:spLocks/>
            </p:cNvSpPr>
            <p:nvPr/>
          </p:nvSpPr>
          <p:spPr bwMode="auto">
            <a:xfrm>
              <a:off x="3638" y="1373"/>
              <a:ext cx="242" cy="257"/>
            </a:xfrm>
            <a:custGeom>
              <a:avLst/>
              <a:gdLst>
                <a:gd name="T0" fmla="*/ 39 w 235"/>
                <a:gd name="T1" fmla="*/ 47 h 251"/>
                <a:gd name="T2" fmla="*/ 0 w 235"/>
                <a:gd name="T3" fmla="*/ 76 h 251"/>
                <a:gd name="T4" fmla="*/ 105 w 235"/>
                <a:gd name="T5" fmla="*/ 257 h 251"/>
                <a:gd name="T6" fmla="*/ 242 w 235"/>
                <a:gd name="T7" fmla="*/ 185 h 251"/>
                <a:gd name="T8" fmla="*/ 152 w 235"/>
                <a:gd name="T9" fmla="*/ 0 h 251"/>
                <a:gd name="T10" fmla="*/ 39 w 235"/>
                <a:gd name="T11" fmla="*/ 47 h 251"/>
                <a:gd name="T12" fmla="*/ 39 w 235"/>
                <a:gd name="T13" fmla="*/ 47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5"/>
                <a:gd name="T22" fmla="*/ 0 h 251"/>
                <a:gd name="T23" fmla="*/ 235 w 235"/>
                <a:gd name="T24" fmla="*/ 251 h 2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5" h="251">
                  <a:moveTo>
                    <a:pt x="38" y="46"/>
                  </a:moveTo>
                  <a:lnTo>
                    <a:pt x="0" y="74"/>
                  </a:lnTo>
                  <a:lnTo>
                    <a:pt x="102" y="251"/>
                  </a:lnTo>
                  <a:lnTo>
                    <a:pt x="235" y="181"/>
                  </a:lnTo>
                  <a:lnTo>
                    <a:pt x="148" y="0"/>
                  </a:lnTo>
                  <a:lnTo>
                    <a:pt x="38" y="46"/>
                  </a:lnTo>
                  <a:close/>
                </a:path>
              </a:pathLst>
            </a:custGeom>
            <a:solidFill>
              <a:srgbClr val="6B0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" name="Freeform 185"/>
            <p:cNvSpPr>
              <a:spLocks/>
            </p:cNvSpPr>
            <p:nvPr/>
          </p:nvSpPr>
          <p:spPr bwMode="auto">
            <a:xfrm>
              <a:off x="3669" y="1375"/>
              <a:ext cx="183" cy="201"/>
            </a:xfrm>
            <a:custGeom>
              <a:avLst/>
              <a:gdLst>
                <a:gd name="T0" fmla="*/ 0 w 179"/>
                <a:gd name="T1" fmla="*/ 49 h 198"/>
                <a:gd name="T2" fmla="*/ 107 w 179"/>
                <a:gd name="T3" fmla="*/ 0 h 198"/>
                <a:gd name="T4" fmla="*/ 183 w 179"/>
                <a:gd name="T5" fmla="*/ 116 h 198"/>
                <a:gd name="T6" fmla="*/ 76 w 179"/>
                <a:gd name="T7" fmla="*/ 201 h 198"/>
                <a:gd name="T8" fmla="*/ 0 w 179"/>
                <a:gd name="T9" fmla="*/ 49 h 198"/>
                <a:gd name="T10" fmla="*/ 0 w 179"/>
                <a:gd name="T11" fmla="*/ 49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9"/>
                <a:gd name="T19" fmla="*/ 0 h 198"/>
                <a:gd name="T20" fmla="*/ 179 w 179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9" h="198">
                  <a:moveTo>
                    <a:pt x="0" y="48"/>
                  </a:moveTo>
                  <a:lnTo>
                    <a:pt x="105" y="0"/>
                  </a:lnTo>
                  <a:lnTo>
                    <a:pt x="179" y="114"/>
                  </a:lnTo>
                  <a:lnTo>
                    <a:pt x="74" y="19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D1D1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" name="Freeform 186"/>
            <p:cNvSpPr>
              <a:spLocks/>
            </p:cNvSpPr>
            <p:nvPr/>
          </p:nvSpPr>
          <p:spPr bwMode="auto">
            <a:xfrm>
              <a:off x="3687" y="1352"/>
              <a:ext cx="142" cy="239"/>
            </a:xfrm>
            <a:custGeom>
              <a:avLst/>
              <a:gdLst>
                <a:gd name="T0" fmla="*/ 142 w 139"/>
                <a:gd name="T1" fmla="*/ 119 h 232"/>
                <a:gd name="T2" fmla="*/ 68 w 139"/>
                <a:gd name="T3" fmla="*/ 61 h 232"/>
                <a:gd name="T4" fmla="*/ 66 w 139"/>
                <a:gd name="T5" fmla="*/ 8 h 232"/>
                <a:gd name="T6" fmla="*/ 41 w 139"/>
                <a:gd name="T7" fmla="*/ 0 h 232"/>
                <a:gd name="T8" fmla="*/ 0 w 139"/>
                <a:gd name="T9" fmla="*/ 41 h 232"/>
                <a:gd name="T10" fmla="*/ 56 w 139"/>
                <a:gd name="T11" fmla="*/ 93 h 232"/>
                <a:gd name="T12" fmla="*/ 72 w 139"/>
                <a:gd name="T13" fmla="*/ 192 h 232"/>
                <a:gd name="T14" fmla="*/ 88 w 139"/>
                <a:gd name="T15" fmla="*/ 239 h 232"/>
                <a:gd name="T16" fmla="*/ 131 w 139"/>
                <a:gd name="T17" fmla="*/ 217 h 232"/>
                <a:gd name="T18" fmla="*/ 142 w 139"/>
                <a:gd name="T19" fmla="*/ 119 h 232"/>
                <a:gd name="T20" fmla="*/ 142 w 139"/>
                <a:gd name="T21" fmla="*/ 119 h 2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9"/>
                <a:gd name="T34" fmla="*/ 0 h 232"/>
                <a:gd name="T35" fmla="*/ 139 w 139"/>
                <a:gd name="T36" fmla="*/ 232 h 2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9" h="232">
                  <a:moveTo>
                    <a:pt x="139" y="116"/>
                  </a:moveTo>
                  <a:lnTo>
                    <a:pt x="67" y="59"/>
                  </a:lnTo>
                  <a:lnTo>
                    <a:pt x="65" y="8"/>
                  </a:lnTo>
                  <a:lnTo>
                    <a:pt x="40" y="0"/>
                  </a:lnTo>
                  <a:lnTo>
                    <a:pt x="0" y="40"/>
                  </a:lnTo>
                  <a:lnTo>
                    <a:pt x="55" y="90"/>
                  </a:lnTo>
                  <a:lnTo>
                    <a:pt x="70" y="186"/>
                  </a:lnTo>
                  <a:lnTo>
                    <a:pt x="86" y="232"/>
                  </a:lnTo>
                  <a:lnTo>
                    <a:pt x="128" y="211"/>
                  </a:lnTo>
                  <a:lnTo>
                    <a:pt x="139" y="116"/>
                  </a:lnTo>
                  <a:close/>
                </a:path>
              </a:pathLst>
            </a:custGeom>
            <a:solidFill>
              <a:srgbClr val="C769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7" name="Freeform 187"/>
            <p:cNvSpPr>
              <a:spLocks/>
            </p:cNvSpPr>
            <p:nvPr/>
          </p:nvSpPr>
          <p:spPr bwMode="auto">
            <a:xfrm>
              <a:off x="4108" y="1157"/>
              <a:ext cx="238" cy="226"/>
            </a:xfrm>
            <a:custGeom>
              <a:avLst/>
              <a:gdLst>
                <a:gd name="T0" fmla="*/ 0 w 232"/>
                <a:gd name="T1" fmla="*/ 149 h 221"/>
                <a:gd name="T2" fmla="*/ 148 w 232"/>
                <a:gd name="T3" fmla="*/ 86 h 221"/>
                <a:gd name="T4" fmla="*/ 150 w 232"/>
                <a:gd name="T5" fmla="*/ 45 h 221"/>
                <a:gd name="T6" fmla="*/ 185 w 232"/>
                <a:gd name="T7" fmla="*/ 24 h 221"/>
                <a:gd name="T8" fmla="*/ 238 w 232"/>
                <a:gd name="T9" fmla="*/ 0 h 221"/>
                <a:gd name="T10" fmla="*/ 232 w 232"/>
                <a:gd name="T11" fmla="*/ 19 h 221"/>
                <a:gd name="T12" fmla="*/ 210 w 232"/>
                <a:gd name="T13" fmla="*/ 33 h 221"/>
                <a:gd name="T14" fmla="*/ 228 w 232"/>
                <a:gd name="T15" fmla="*/ 64 h 221"/>
                <a:gd name="T16" fmla="*/ 206 w 232"/>
                <a:gd name="T17" fmla="*/ 91 h 221"/>
                <a:gd name="T18" fmla="*/ 163 w 232"/>
                <a:gd name="T19" fmla="*/ 97 h 221"/>
                <a:gd name="T20" fmla="*/ 121 w 232"/>
                <a:gd name="T21" fmla="*/ 155 h 221"/>
                <a:gd name="T22" fmla="*/ 46 w 232"/>
                <a:gd name="T23" fmla="*/ 226 h 221"/>
                <a:gd name="T24" fmla="*/ 0 w 232"/>
                <a:gd name="T25" fmla="*/ 149 h 221"/>
                <a:gd name="T26" fmla="*/ 0 w 232"/>
                <a:gd name="T27" fmla="*/ 149 h 2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2"/>
                <a:gd name="T43" fmla="*/ 0 h 221"/>
                <a:gd name="T44" fmla="*/ 232 w 232"/>
                <a:gd name="T45" fmla="*/ 221 h 2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2" h="221">
                  <a:moveTo>
                    <a:pt x="0" y="146"/>
                  </a:moveTo>
                  <a:lnTo>
                    <a:pt x="144" y="84"/>
                  </a:lnTo>
                  <a:lnTo>
                    <a:pt x="146" y="44"/>
                  </a:lnTo>
                  <a:lnTo>
                    <a:pt x="180" y="23"/>
                  </a:lnTo>
                  <a:lnTo>
                    <a:pt x="232" y="0"/>
                  </a:lnTo>
                  <a:lnTo>
                    <a:pt x="226" y="19"/>
                  </a:lnTo>
                  <a:lnTo>
                    <a:pt x="205" y="32"/>
                  </a:lnTo>
                  <a:lnTo>
                    <a:pt x="222" y="63"/>
                  </a:lnTo>
                  <a:lnTo>
                    <a:pt x="201" y="89"/>
                  </a:lnTo>
                  <a:lnTo>
                    <a:pt x="159" y="95"/>
                  </a:lnTo>
                  <a:lnTo>
                    <a:pt x="118" y="152"/>
                  </a:lnTo>
                  <a:lnTo>
                    <a:pt x="45" y="221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C769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8" name="Freeform 188"/>
            <p:cNvSpPr>
              <a:spLocks/>
            </p:cNvSpPr>
            <p:nvPr/>
          </p:nvSpPr>
          <p:spPr bwMode="auto">
            <a:xfrm>
              <a:off x="3747" y="1293"/>
              <a:ext cx="437" cy="369"/>
            </a:xfrm>
            <a:custGeom>
              <a:avLst/>
              <a:gdLst>
                <a:gd name="T0" fmla="*/ 175 w 426"/>
                <a:gd name="T1" fmla="*/ 80 h 361"/>
                <a:gd name="T2" fmla="*/ 108 w 426"/>
                <a:gd name="T3" fmla="*/ 80 h 361"/>
                <a:gd name="T4" fmla="*/ 52 w 426"/>
                <a:gd name="T5" fmla="*/ 164 h 361"/>
                <a:gd name="T6" fmla="*/ 24 w 426"/>
                <a:gd name="T7" fmla="*/ 189 h 361"/>
                <a:gd name="T8" fmla="*/ 0 w 426"/>
                <a:gd name="T9" fmla="*/ 226 h 361"/>
                <a:gd name="T10" fmla="*/ 43 w 426"/>
                <a:gd name="T11" fmla="*/ 289 h 361"/>
                <a:gd name="T12" fmla="*/ 117 w 426"/>
                <a:gd name="T13" fmla="*/ 216 h 361"/>
                <a:gd name="T14" fmla="*/ 115 w 426"/>
                <a:gd name="T15" fmla="*/ 216 h 361"/>
                <a:gd name="T16" fmla="*/ 113 w 426"/>
                <a:gd name="T17" fmla="*/ 224 h 361"/>
                <a:gd name="T18" fmla="*/ 111 w 426"/>
                <a:gd name="T19" fmla="*/ 231 h 361"/>
                <a:gd name="T20" fmla="*/ 110 w 426"/>
                <a:gd name="T21" fmla="*/ 245 h 361"/>
                <a:gd name="T22" fmla="*/ 104 w 426"/>
                <a:gd name="T23" fmla="*/ 257 h 361"/>
                <a:gd name="T24" fmla="*/ 102 w 426"/>
                <a:gd name="T25" fmla="*/ 272 h 361"/>
                <a:gd name="T26" fmla="*/ 102 w 426"/>
                <a:gd name="T27" fmla="*/ 288 h 361"/>
                <a:gd name="T28" fmla="*/ 102 w 426"/>
                <a:gd name="T29" fmla="*/ 306 h 361"/>
                <a:gd name="T30" fmla="*/ 102 w 426"/>
                <a:gd name="T31" fmla="*/ 315 h 361"/>
                <a:gd name="T32" fmla="*/ 104 w 426"/>
                <a:gd name="T33" fmla="*/ 329 h 361"/>
                <a:gd name="T34" fmla="*/ 106 w 426"/>
                <a:gd name="T35" fmla="*/ 338 h 361"/>
                <a:gd name="T36" fmla="*/ 111 w 426"/>
                <a:gd name="T37" fmla="*/ 350 h 361"/>
                <a:gd name="T38" fmla="*/ 115 w 426"/>
                <a:gd name="T39" fmla="*/ 364 h 361"/>
                <a:gd name="T40" fmla="*/ 119 w 426"/>
                <a:gd name="T41" fmla="*/ 369 h 361"/>
                <a:gd name="T42" fmla="*/ 177 w 426"/>
                <a:gd name="T43" fmla="*/ 369 h 361"/>
                <a:gd name="T44" fmla="*/ 266 w 426"/>
                <a:gd name="T45" fmla="*/ 306 h 361"/>
                <a:gd name="T46" fmla="*/ 316 w 426"/>
                <a:gd name="T47" fmla="*/ 101 h 361"/>
                <a:gd name="T48" fmla="*/ 437 w 426"/>
                <a:gd name="T49" fmla="*/ 41 h 361"/>
                <a:gd name="T50" fmla="*/ 368 w 426"/>
                <a:gd name="T51" fmla="*/ 0 h 361"/>
                <a:gd name="T52" fmla="*/ 318 w 426"/>
                <a:gd name="T53" fmla="*/ 10 h 361"/>
                <a:gd name="T54" fmla="*/ 324 w 426"/>
                <a:gd name="T55" fmla="*/ 35 h 361"/>
                <a:gd name="T56" fmla="*/ 260 w 426"/>
                <a:gd name="T57" fmla="*/ 60 h 361"/>
                <a:gd name="T58" fmla="*/ 238 w 426"/>
                <a:gd name="T59" fmla="*/ 82 h 361"/>
                <a:gd name="T60" fmla="*/ 175 w 426"/>
                <a:gd name="T61" fmla="*/ 80 h 361"/>
                <a:gd name="T62" fmla="*/ 175 w 426"/>
                <a:gd name="T63" fmla="*/ 80 h 36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6"/>
                <a:gd name="T97" fmla="*/ 0 h 361"/>
                <a:gd name="T98" fmla="*/ 426 w 426"/>
                <a:gd name="T99" fmla="*/ 361 h 36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6" h="361">
                  <a:moveTo>
                    <a:pt x="171" y="78"/>
                  </a:moveTo>
                  <a:lnTo>
                    <a:pt x="105" y="78"/>
                  </a:lnTo>
                  <a:lnTo>
                    <a:pt x="51" y="160"/>
                  </a:lnTo>
                  <a:lnTo>
                    <a:pt x="23" y="185"/>
                  </a:lnTo>
                  <a:lnTo>
                    <a:pt x="0" y="221"/>
                  </a:lnTo>
                  <a:lnTo>
                    <a:pt x="42" y="283"/>
                  </a:lnTo>
                  <a:lnTo>
                    <a:pt x="114" y="211"/>
                  </a:lnTo>
                  <a:lnTo>
                    <a:pt x="112" y="211"/>
                  </a:lnTo>
                  <a:lnTo>
                    <a:pt x="110" y="219"/>
                  </a:lnTo>
                  <a:lnTo>
                    <a:pt x="108" y="226"/>
                  </a:lnTo>
                  <a:lnTo>
                    <a:pt x="107" y="240"/>
                  </a:lnTo>
                  <a:lnTo>
                    <a:pt x="101" y="251"/>
                  </a:lnTo>
                  <a:lnTo>
                    <a:pt x="99" y="266"/>
                  </a:lnTo>
                  <a:lnTo>
                    <a:pt x="99" y="282"/>
                  </a:lnTo>
                  <a:lnTo>
                    <a:pt x="99" y="299"/>
                  </a:lnTo>
                  <a:lnTo>
                    <a:pt x="99" y="308"/>
                  </a:lnTo>
                  <a:lnTo>
                    <a:pt x="101" y="322"/>
                  </a:lnTo>
                  <a:lnTo>
                    <a:pt x="103" y="331"/>
                  </a:lnTo>
                  <a:lnTo>
                    <a:pt x="108" y="342"/>
                  </a:lnTo>
                  <a:lnTo>
                    <a:pt x="112" y="356"/>
                  </a:lnTo>
                  <a:lnTo>
                    <a:pt x="116" y="361"/>
                  </a:lnTo>
                  <a:lnTo>
                    <a:pt x="173" y="361"/>
                  </a:lnTo>
                  <a:lnTo>
                    <a:pt x="259" y="299"/>
                  </a:lnTo>
                  <a:lnTo>
                    <a:pt x="308" y="99"/>
                  </a:lnTo>
                  <a:lnTo>
                    <a:pt x="426" y="40"/>
                  </a:lnTo>
                  <a:lnTo>
                    <a:pt x="359" y="0"/>
                  </a:lnTo>
                  <a:lnTo>
                    <a:pt x="310" y="10"/>
                  </a:lnTo>
                  <a:lnTo>
                    <a:pt x="316" y="34"/>
                  </a:lnTo>
                  <a:lnTo>
                    <a:pt x="253" y="59"/>
                  </a:lnTo>
                  <a:lnTo>
                    <a:pt x="232" y="80"/>
                  </a:lnTo>
                  <a:lnTo>
                    <a:pt x="171" y="78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9" name="Freeform 189"/>
            <p:cNvSpPr>
              <a:spLocks/>
            </p:cNvSpPr>
            <p:nvPr/>
          </p:nvSpPr>
          <p:spPr bwMode="auto">
            <a:xfrm>
              <a:off x="3895" y="1244"/>
              <a:ext cx="117" cy="127"/>
            </a:xfrm>
            <a:custGeom>
              <a:avLst/>
              <a:gdLst>
                <a:gd name="T0" fmla="*/ 0 w 114"/>
                <a:gd name="T1" fmla="*/ 76 h 123"/>
                <a:gd name="T2" fmla="*/ 117 w 114"/>
                <a:gd name="T3" fmla="*/ 0 h 123"/>
                <a:gd name="T4" fmla="*/ 107 w 114"/>
                <a:gd name="T5" fmla="*/ 76 h 123"/>
                <a:gd name="T6" fmla="*/ 79 w 114"/>
                <a:gd name="T7" fmla="*/ 96 h 123"/>
                <a:gd name="T8" fmla="*/ 76 w 114"/>
                <a:gd name="T9" fmla="*/ 127 h 123"/>
                <a:gd name="T10" fmla="*/ 5 w 114"/>
                <a:gd name="T11" fmla="*/ 114 h 123"/>
                <a:gd name="T12" fmla="*/ 0 w 114"/>
                <a:gd name="T13" fmla="*/ 76 h 123"/>
                <a:gd name="T14" fmla="*/ 0 w 114"/>
                <a:gd name="T15" fmla="*/ 76 h 1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4"/>
                <a:gd name="T25" fmla="*/ 0 h 123"/>
                <a:gd name="T26" fmla="*/ 114 w 114"/>
                <a:gd name="T27" fmla="*/ 123 h 1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4" h="123">
                  <a:moveTo>
                    <a:pt x="0" y="74"/>
                  </a:moveTo>
                  <a:lnTo>
                    <a:pt x="114" y="0"/>
                  </a:lnTo>
                  <a:lnTo>
                    <a:pt x="104" y="74"/>
                  </a:lnTo>
                  <a:lnTo>
                    <a:pt x="77" y="93"/>
                  </a:lnTo>
                  <a:lnTo>
                    <a:pt x="74" y="123"/>
                  </a:lnTo>
                  <a:lnTo>
                    <a:pt x="5" y="11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C769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0" name="Freeform 190"/>
            <p:cNvSpPr>
              <a:spLocks/>
            </p:cNvSpPr>
            <p:nvPr/>
          </p:nvSpPr>
          <p:spPr bwMode="auto">
            <a:xfrm>
              <a:off x="3891" y="1320"/>
              <a:ext cx="47" cy="47"/>
            </a:xfrm>
            <a:custGeom>
              <a:avLst/>
              <a:gdLst>
                <a:gd name="T0" fmla="*/ 0 w 45"/>
                <a:gd name="T1" fmla="*/ 0 h 45"/>
                <a:gd name="T2" fmla="*/ 9 w 45"/>
                <a:gd name="T3" fmla="*/ 36 h 45"/>
                <a:gd name="T4" fmla="*/ 44 w 45"/>
                <a:gd name="T5" fmla="*/ 47 h 45"/>
                <a:gd name="T6" fmla="*/ 47 w 45"/>
                <a:gd name="T7" fmla="*/ 31 h 45"/>
                <a:gd name="T8" fmla="*/ 0 w 45"/>
                <a:gd name="T9" fmla="*/ 0 h 45"/>
                <a:gd name="T10" fmla="*/ 0 w 45"/>
                <a:gd name="T11" fmla="*/ 0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"/>
                <a:gd name="T19" fmla="*/ 0 h 45"/>
                <a:gd name="T20" fmla="*/ 45 w 45"/>
                <a:gd name="T21" fmla="*/ 45 h 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" h="45">
                  <a:moveTo>
                    <a:pt x="0" y="0"/>
                  </a:moveTo>
                  <a:lnTo>
                    <a:pt x="9" y="34"/>
                  </a:lnTo>
                  <a:lnTo>
                    <a:pt x="42" y="45"/>
                  </a:lnTo>
                  <a:lnTo>
                    <a:pt x="45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1" name="Freeform 191"/>
            <p:cNvSpPr>
              <a:spLocks/>
            </p:cNvSpPr>
            <p:nvPr/>
          </p:nvSpPr>
          <p:spPr bwMode="auto">
            <a:xfrm>
              <a:off x="3860" y="1178"/>
              <a:ext cx="172" cy="156"/>
            </a:xfrm>
            <a:custGeom>
              <a:avLst/>
              <a:gdLst>
                <a:gd name="T0" fmla="*/ 172 w 168"/>
                <a:gd name="T1" fmla="*/ 35 h 152"/>
                <a:gd name="T2" fmla="*/ 146 w 168"/>
                <a:gd name="T3" fmla="*/ 11 h 152"/>
                <a:gd name="T4" fmla="*/ 131 w 168"/>
                <a:gd name="T5" fmla="*/ 20 h 152"/>
                <a:gd name="T6" fmla="*/ 127 w 168"/>
                <a:gd name="T7" fmla="*/ 17 h 152"/>
                <a:gd name="T8" fmla="*/ 121 w 168"/>
                <a:gd name="T9" fmla="*/ 13 h 152"/>
                <a:gd name="T10" fmla="*/ 112 w 168"/>
                <a:gd name="T11" fmla="*/ 10 h 152"/>
                <a:gd name="T12" fmla="*/ 103 w 168"/>
                <a:gd name="T13" fmla="*/ 6 h 152"/>
                <a:gd name="T14" fmla="*/ 92 w 168"/>
                <a:gd name="T15" fmla="*/ 0 h 152"/>
                <a:gd name="T16" fmla="*/ 82 w 168"/>
                <a:gd name="T17" fmla="*/ 0 h 152"/>
                <a:gd name="T18" fmla="*/ 69 w 168"/>
                <a:gd name="T19" fmla="*/ 0 h 152"/>
                <a:gd name="T20" fmla="*/ 58 w 168"/>
                <a:gd name="T21" fmla="*/ 2 h 152"/>
                <a:gd name="T22" fmla="*/ 47 w 168"/>
                <a:gd name="T23" fmla="*/ 6 h 152"/>
                <a:gd name="T24" fmla="*/ 39 w 168"/>
                <a:gd name="T25" fmla="*/ 10 h 152"/>
                <a:gd name="T26" fmla="*/ 30 w 168"/>
                <a:gd name="T27" fmla="*/ 17 h 152"/>
                <a:gd name="T28" fmla="*/ 26 w 168"/>
                <a:gd name="T29" fmla="*/ 24 h 152"/>
                <a:gd name="T30" fmla="*/ 16 w 168"/>
                <a:gd name="T31" fmla="*/ 33 h 152"/>
                <a:gd name="T32" fmla="*/ 14 w 168"/>
                <a:gd name="T33" fmla="*/ 39 h 152"/>
                <a:gd name="T34" fmla="*/ 10 w 168"/>
                <a:gd name="T35" fmla="*/ 43 h 152"/>
                <a:gd name="T36" fmla="*/ 8 w 168"/>
                <a:gd name="T37" fmla="*/ 61 h 152"/>
                <a:gd name="T38" fmla="*/ 4 w 168"/>
                <a:gd name="T39" fmla="*/ 70 h 152"/>
                <a:gd name="T40" fmla="*/ 4 w 168"/>
                <a:gd name="T41" fmla="*/ 80 h 152"/>
                <a:gd name="T42" fmla="*/ 0 w 168"/>
                <a:gd name="T43" fmla="*/ 88 h 152"/>
                <a:gd name="T44" fmla="*/ 0 w 168"/>
                <a:gd name="T45" fmla="*/ 97 h 152"/>
                <a:gd name="T46" fmla="*/ 0 w 168"/>
                <a:gd name="T47" fmla="*/ 110 h 152"/>
                <a:gd name="T48" fmla="*/ 4 w 168"/>
                <a:gd name="T49" fmla="*/ 119 h 152"/>
                <a:gd name="T50" fmla="*/ 6 w 168"/>
                <a:gd name="T51" fmla="*/ 127 h 152"/>
                <a:gd name="T52" fmla="*/ 10 w 168"/>
                <a:gd name="T53" fmla="*/ 130 h 152"/>
                <a:gd name="T54" fmla="*/ 6 w 168"/>
                <a:gd name="T55" fmla="*/ 147 h 152"/>
                <a:gd name="T56" fmla="*/ 43 w 168"/>
                <a:gd name="T57" fmla="*/ 156 h 152"/>
                <a:gd name="T58" fmla="*/ 94 w 168"/>
                <a:gd name="T59" fmla="*/ 143 h 152"/>
                <a:gd name="T60" fmla="*/ 148 w 168"/>
                <a:gd name="T61" fmla="*/ 67 h 152"/>
                <a:gd name="T62" fmla="*/ 172 w 168"/>
                <a:gd name="T63" fmla="*/ 35 h 152"/>
                <a:gd name="T64" fmla="*/ 172 w 168"/>
                <a:gd name="T65" fmla="*/ 35 h 1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8"/>
                <a:gd name="T100" fmla="*/ 0 h 152"/>
                <a:gd name="T101" fmla="*/ 168 w 168"/>
                <a:gd name="T102" fmla="*/ 152 h 15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8" h="152">
                  <a:moveTo>
                    <a:pt x="168" y="34"/>
                  </a:moveTo>
                  <a:lnTo>
                    <a:pt x="143" y="11"/>
                  </a:lnTo>
                  <a:lnTo>
                    <a:pt x="128" y="19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09" y="10"/>
                  </a:lnTo>
                  <a:lnTo>
                    <a:pt x="101" y="6"/>
                  </a:lnTo>
                  <a:lnTo>
                    <a:pt x="90" y="0"/>
                  </a:lnTo>
                  <a:lnTo>
                    <a:pt x="80" y="0"/>
                  </a:lnTo>
                  <a:lnTo>
                    <a:pt x="67" y="0"/>
                  </a:lnTo>
                  <a:lnTo>
                    <a:pt x="57" y="2"/>
                  </a:lnTo>
                  <a:lnTo>
                    <a:pt x="46" y="6"/>
                  </a:lnTo>
                  <a:lnTo>
                    <a:pt x="38" y="10"/>
                  </a:lnTo>
                  <a:lnTo>
                    <a:pt x="29" y="17"/>
                  </a:lnTo>
                  <a:lnTo>
                    <a:pt x="25" y="23"/>
                  </a:lnTo>
                  <a:lnTo>
                    <a:pt x="16" y="32"/>
                  </a:lnTo>
                  <a:lnTo>
                    <a:pt x="14" y="38"/>
                  </a:lnTo>
                  <a:lnTo>
                    <a:pt x="10" y="42"/>
                  </a:lnTo>
                  <a:lnTo>
                    <a:pt x="8" y="59"/>
                  </a:lnTo>
                  <a:lnTo>
                    <a:pt x="4" y="68"/>
                  </a:lnTo>
                  <a:lnTo>
                    <a:pt x="4" y="78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0" y="107"/>
                  </a:lnTo>
                  <a:lnTo>
                    <a:pt x="4" y="116"/>
                  </a:lnTo>
                  <a:lnTo>
                    <a:pt x="6" y="124"/>
                  </a:lnTo>
                  <a:lnTo>
                    <a:pt x="10" y="127"/>
                  </a:lnTo>
                  <a:lnTo>
                    <a:pt x="6" y="143"/>
                  </a:lnTo>
                  <a:lnTo>
                    <a:pt x="42" y="152"/>
                  </a:lnTo>
                  <a:lnTo>
                    <a:pt x="92" y="139"/>
                  </a:lnTo>
                  <a:lnTo>
                    <a:pt x="145" y="65"/>
                  </a:lnTo>
                  <a:lnTo>
                    <a:pt x="168" y="34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192"/>
            <p:cNvSpPr>
              <a:spLocks/>
            </p:cNvSpPr>
            <p:nvPr/>
          </p:nvSpPr>
          <p:spPr bwMode="auto">
            <a:xfrm>
              <a:off x="3897" y="1192"/>
              <a:ext cx="145" cy="142"/>
            </a:xfrm>
            <a:custGeom>
              <a:avLst/>
              <a:gdLst>
                <a:gd name="T0" fmla="*/ 0 w 141"/>
                <a:gd name="T1" fmla="*/ 111 h 137"/>
                <a:gd name="T2" fmla="*/ 0 w 141"/>
                <a:gd name="T3" fmla="*/ 109 h 137"/>
                <a:gd name="T4" fmla="*/ 0 w 141"/>
                <a:gd name="T5" fmla="*/ 101 h 137"/>
                <a:gd name="T6" fmla="*/ 0 w 141"/>
                <a:gd name="T7" fmla="*/ 91 h 137"/>
                <a:gd name="T8" fmla="*/ 2 w 141"/>
                <a:gd name="T9" fmla="*/ 79 h 137"/>
                <a:gd name="T10" fmla="*/ 4 w 141"/>
                <a:gd name="T11" fmla="*/ 67 h 137"/>
                <a:gd name="T12" fmla="*/ 8 w 141"/>
                <a:gd name="T13" fmla="*/ 54 h 137"/>
                <a:gd name="T14" fmla="*/ 14 w 141"/>
                <a:gd name="T15" fmla="*/ 39 h 137"/>
                <a:gd name="T16" fmla="*/ 20 w 141"/>
                <a:gd name="T17" fmla="*/ 30 h 137"/>
                <a:gd name="T18" fmla="*/ 24 w 141"/>
                <a:gd name="T19" fmla="*/ 20 h 137"/>
                <a:gd name="T20" fmla="*/ 32 w 141"/>
                <a:gd name="T21" fmla="*/ 15 h 137"/>
                <a:gd name="T22" fmla="*/ 38 w 141"/>
                <a:gd name="T23" fmla="*/ 6 h 137"/>
                <a:gd name="T24" fmla="*/ 45 w 141"/>
                <a:gd name="T25" fmla="*/ 4 h 137"/>
                <a:gd name="T26" fmla="*/ 61 w 141"/>
                <a:gd name="T27" fmla="*/ 0 h 137"/>
                <a:gd name="T28" fmla="*/ 75 w 141"/>
                <a:gd name="T29" fmla="*/ 4 h 137"/>
                <a:gd name="T30" fmla="*/ 84 w 141"/>
                <a:gd name="T31" fmla="*/ 10 h 137"/>
                <a:gd name="T32" fmla="*/ 95 w 141"/>
                <a:gd name="T33" fmla="*/ 22 h 137"/>
                <a:gd name="T34" fmla="*/ 98 w 141"/>
                <a:gd name="T35" fmla="*/ 30 h 137"/>
                <a:gd name="T36" fmla="*/ 100 w 141"/>
                <a:gd name="T37" fmla="*/ 35 h 137"/>
                <a:gd name="T38" fmla="*/ 132 w 141"/>
                <a:gd name="T39" fmla="*/ 15 h 137"/>
                <a:gd name="T40" fmla="*/ 145 w 141"/>
                <a:gd name="T41" fmla="*/ 26 h 137"/>
                <a:gd name="T42" fmla="*/ 125 w 141"/>
                <a:gd name="T43" fmla="*/ 46 h 137"/>
                <a:gd name="T44" fmla="*/ 125 w 141"/>
                <a:gd name="T45" fmla="*/ 48 h 137"/>
                <a:gd name="T46" fmla="*/ 123 w 141"/>
                <a:gd name="T47" fmla="*/ 57 h 137"/>
                <a:gd name="T48" fmla="*/ 116 w 141"/>
                <a:gd name="T49" fmla="*/ 72 h 137"/>
                <a:gd name="T50" fmla="*/ 112 w 141"/>
                <a:gd name="T51" fmla="*/ 89 h 137"/>
                <a:gd name="T52" fmla="*/ 98 w 141"/>
                <a:gd name="T53" fmla="*/ 101 h 137"/>
                <a:gd name="T54" fmla="*/ 84 w 141"/>
                <a:gd name="T55" fmla="*/ 116 h 137"/>
                <a:gd name="T56" fmla="*/ 67 w 141"/>
                <a:gd name="T57" fmla="*/ 126 h 137"/>
                <a:gd name="T58" fmla="*/ 51 w 141"/>
                <a:gd name="T59" fmla="*/ 136 h 137"/>
                <a:gd name="T60" fmla="*/ 41 w 141"/>
                <a:gd name="T61" fmla="*/ 138 h 137"/>
                <a:gd name="T62" fmla="*/ 32 w 141"/>
                <a:gd name="T63" fmla="*/ 140 h 137"/>
                <a:gd name="T64" fmla="*/ 24 w 141"/>
                <a:gd name="T65" fmla="*/ 140 h 137"/>
                <a:gd name="T66" fmla="*/ 16 w 141"/>
                <a:gd name="T67" fmla="*/ 142 h 137"/>
                <a:gd name="T68" fmla="*/ 6 w 141"/>
                <a:gd name="T69" fmla="*/ 142 h 137"/>
                <a:gd name="T70" fmla="*/ 2 w 141"/>
                <a:gd name="T71" fmla="*/ 142 h 137"/>
                <a:gd name="T72" fmla="*/ 41 w 141"/>
                <a:gd name="T73" fmla="*/ 120 h 137"/>
                <a:gd name="T74" fmla="*/ 0 w 141"/>
                <a:gd name="T75" fmla="*/ 111 h 137"/>
                <a:gd name="T76" fmla="*/ 0 w 141"/>
                <a:gd name="T77" fmla="*/ 111 h 1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41"/>
                <a:gd name="T118" fmla="*/ 0 h 137"/>
                <a:gd name="T119" fmla="*/ 141 w 141"/>
                <a:gd name="T120" fmla="*/ 137 h 1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41" h="137">
                  <a:moveTo>
                    <a:pt x="0" y="107"/>
                  </a:moveTo>
                  <a:lnTo>
                    <a:pt x="0" y="105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2" y="76"/>
                  </a:lnTo>
                  <a:lnTo>
                    <a:pt x="4" y="65"/>
                  </a:lnTo>
                  <a:lnTo>
                    <a:pt x="8" y="52"/>
                  </a:lnTo>
                  <a:lnTo>
                    <a:pt x="14" y="38"/>
                  </a:lnTo>
                  <a:lnTo>
                    <a:pt x="19" y="29"/>
                  </a:lnTo>
                  <a:lnTo>
                    <a:pt x="23" y="19"/>
                  </a:lnTo>
                  <a:lnTo>
                    <a:pt x="31" y="14"/>
                  </a:lnTo>
                  <a:lnTo>
                    <a:pt x="37" y="6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3" y="4"/>
                  </a:lnTo>
                  <a:lnTo>
                    <a:pt x="82" y="10"/>
                  </a:lnTo>
                  <a:lnTo>
                    <a:pt x="92" y="21"/>
                  </a:lnTo>
                  <a:lnTo>
                    <a:pt x="95" y="29"/>
                  </a:lnTo>
                  <a:lnTo>
                    <a:pt x="97" y="34"/>
                  </a:lnTo>
                  <a:lnTo>
                    <a:pt x="128" y="14"/>
                  </a:lnTo>
                  <a:lnTo>
                    <a:pt x="141" y="25"/>
                  </a:lnTo>
                  <a:lnTo>
                    <a:pt x="122" y="44"/>
                  </a:lnTo>
                  <a:lnTo>
                    <a:pt x="122" y="46"/>
                  </a:lnTo>
                  <a:lnTo>
                    <a:pt x="120" y="55"/>
                  </a:lnTo>
                  <a:lnTo>
                    <a:pt x="113" y="69"/>
                  </a:lnTo>
                  <a:lnTo>
                    <a:pt x="109" y="86"/>
                  </a:lnTo>
                  <a:lnTo>
                    <a:pt x="95" y="97"/>
                  </a:lnTo>
                  <a:lnTo>
                    <a:pt x="82" y="112"/>
                  </a:lnTo>
                  <a:lnTo>
                    <a:pt x="65" y="122"/>
                  </a:lnTo>
                  <a:lnTo>
                    <a:pt x="50" y="131"/>
                  </a:lnTo>
                  <a:lnTo>
                    <a:pt x="40" y="133"/>
                  </a:lnTo>
                  <a:lnTo>
                    <a:pt x="31" y="135"/>
                  </a:lnTo>
                  <a:lnTo>
                    <a:pt x="23" y="135"/>
                  </a:lnTo>
                  <a:lnTo>
                    <a:pt x="16" y="137"/>
                  </a:lnTo>
                  <a:lnTo>
                    <a:pt x="6" y="137"/>
                  </a:lnTo>
                  <a:lnTo>
                    <a:pt x="2" y="137"/>
                  </a:lnTo>
                  <a:lnTo>
                    <a:pt x="40" y="116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B3B3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Freeform 193"/>
            <p:cNvSpPr>
              <a:spLocks/>
            </p:cNvSpPr>
            <p:nvPr/>
          </p:nvSpPr>
          <p:spPr bwMode="auto">
            <a:xfrm>
              <a:off x="3774" y="1320"/>
              <a:ext cx="410" cy="351"/>
            </a:xfrm>
            <a:custGeom>
              <a:avLst/>
              <a:gdLst>
                <a:gd name="T0" fmla="*/ 135 w 399"/>
                <a:gd name="T1" fmla="*/ 33 h 342"/>
                <a:gd name="T2" fmla="*/ 202 w 399"/>
                <a:gd name="T3" fmla="*/ 66 h 342"/>
                <a:gd name="T4" fmla="*/ 185 w 399"/>
                <a:gd name="T5" fmla="*/ 76 h 342"/>
                <a:gd name="T6" fmla="*/ 167 w 399"/>
                <a:gd name="T7" fmla="*/ 85 h 342"/>
                <a:gd name="T8" fmla="*/ 148 w 399"/>
                <a:gd name="T9" fmla="*/ 104 h 342"/>
                <a:gd name="T10" fmla="*/ 128 w 399"/>
                <a:gd name="T11" fmla="*/ 117 h 342"/>
                <a:gd name="T12" fmla="*/ 115 w 399"/>
                <a:gd name="T13" fmla="*/ 134 h 342"/>
                <a:gd name="T14" fmla="*/ 103 w 399"/>
                <a:gd name="T15" fmla="*/ 152 h 342"/>
                <a:gd name="T16" fmla="*/ 87 w 399"/>
                <a:gd name="T17" fmla="*/ 93 h 342"/>
                <a:gd name="T18" fmla="*/ 83 w 399"/>
                <a:gd name="T19" fmla="*/ 107 h 342"/>
                <a:gd name="T20" fmla="*/ 76 w 399"/>
                <a:gd name="T21" fmla="*/ 132 h 342"/>
                <a:gd name="T22" fmla="*/ 64 w 399"/>
                <a:gd name="T23" fmla="*/ 158 h 342"/>
                <a:gd name="T24" fmla="*/ 46 w 399"/>
                <a:gd name="T25" fmla="*/ 184 h 342"/>
                <a:gd name="T26" fmla="*/ 27 w 399"/>
                <a:gd name="T27" fmla="*/ 203 h 342"/>
                <a:gd name="T28" fmla="*/ 4 w 399"/>
                <a:gd name="T29" fmla="*/ 221 h 342"/>
                <a:gd name="T30" fmla="*/ 17 w 399"/>
                <a:gd name="T31" fmla="*/ 267 h 342"/>
                <a:gd name="T32" fmla="*/ 80 w 399"/>
                <a:gd name="T33" fmla="*/ 228 h 342"/>
                <a:gd name="T34" fmla="*/ 105 w 399"/>
                <a:gd name="T35" fmla="*/ 269 h 342"/>
                <a:gd name="T36" fmla="*/ 111 w 399"/>
                <a:gd name="T37" fmla="*/ 253 h 342"/>
                <a:gd name="T38" fmla="*/ 121 w 399"/>
                <a:gd name="T39" fmla="*/ 230 h 342"/>
                <a:gd name="T40" fmla="*/ 137 w 399"/>
                <a:gd name="T41" fmla="*/ 204 h 342"/>
                <a:gd name="T42" fmla="*/ 158 w 399"/>
                <a:gd name="T43" fmla="*/ 178 h 342"/>
                <a:gd name="T44" fmla="*/ 178 w 399"/>
                <a:gd name="T45" fmla="*/ 156 h 342"/>
                <a:gd name="T46" fmla="*/ 197 w 399"/>
                <a:gd name="T47" fmla="*/ 141 h 342"/>
                <a:gd name="T48" fmla="*/ 209 w 399"/>
                <a:gd name="T49" fmla="*/ 132 h 342"/>
                <a:gd name="T50" fmla="*/ 209 w 399"/>
                <a:gd name="T51" fmla="*/ 137 h 342"/>
                <a:gd name="T52" fmla="*/ 199 w 399"/>
                <a:gd name="T53" fmla="*/ 148 h 342"/>
                <a:gd name="T54" fmla="*/ 191 w 399"/>
                <a:gd name="T55" fmla="*/ 167 h 342"/>
                <a:gd name="T56" fmla="*/ 181 w 399"/>
                <a:gd name="T57" fmla="*/ 187 h 342"/>
                <a:gd name="T58" fmla="*/ 172 w 399"/>
                <a:gd name="T59" fmla="*/ 206 h 342"/>
                <a:gd name="T60" fmla="*/ 161 w 399"/>
                <a:gd name="T61" fmla="*/ 228 h 342"/>
                <a:gd name="T62" fmla="*/ 152 w 399"/>
                <a:gd name="T63" fmla="*/ 247 h 342"/>
                <a:gd name="T64" fmla="*/ 141 w 399"/>
                <a:gd name="T65" fmla="*/ 271 h 342"/>
                <a:gd name="T66" fmla="*/ 131 w 399"/>
                <a:gd name="T67" fmla="*/ 297 h 342"/>
                <a:gd name="T68" fmla="*/ 126 w 399"/>
                <a:gd name="T69" fmla="*/ 316 h 342"/>
                <a:gd name="T70" fmla="*/ 191 w 399"/>
                <a:gd name="T71" fmla="*/ 288 h 342"/>
                <a:gd name="T72" fmla="*/ 139 w 399"/>
                <a:gd name="T73" fmla="*/ 351 h 342"/>
                <a:gd name="T74" fmla="*/ 154 w 399"/>
                <a:gd name="T75" fmla="*/ 343 h 342"/>
                <a:gd name="T76" fmla="*/ 178 w 399"/>
                <a:gd name="T77" fmla="*/ 336 h 342"/>
                <a:gd name="T78" fmla="*/ 204 w 399"/>
                <a:gd name="T79" fmla="*/ 325 h 342"/>
                <a:gd name="T80" fmla="*/ 226 w 399"/>
                <a:gd name="T81" fmla="*/ 314 h 342"/>
                <a:gd name="T82" fmla="*/ 244 w 399"/>
                <a:gd name="T83" fmla="*/ 304 h 342"/>
                <a:gd name="T84" fmla="*/ 258 w 399"/>
                <a:gd name="T85" fmla="*/ 297 h 342"/>
                <a:gd name="T86" fmla="*/ 259 w 399"/>
                <a:gd name="T87" fmla="*/ 293 h 342"/>
                <a:gd name="T88" fmla="*/ 259 w 399"/>
                <a:gd name="T89" fmla="*/ 279 h 342"/>
                <a:gd name="T90" fmla="*/ 263 w 399"/>
                <a:gd name="T91" fmla="*/ 258 h 342"/>
                <a:gd name="T92" fmla="*/ 269 w 399"/>
                <a:gd name="T93" fmla="*/ 230 h 342"/>
                <a:gd name="T94" fmla="*/ 271 w 399"/>
                <a:gd name="T95" fmla="*/ 204 h 342"/>
                <a:gd name="T96" fmla="*/ 277 w 399"/>
                <a:gd name="T97" fmla="*/ 178 h 342"/>
                <a:gd name="T98" fmla="*/ 283 w 399"/>
                <a:gd name="T99" fmla="*/ 156 h 342"/>
                <a:gd name="T100" fmla="*/ 361 w 399"/>
                <a:gd name="T101" fmla="*/ 66 h 342"/>
                <a:gd name="T102" fmla="*/ 410 w 399"/>
                <a:gd name="T103" fmla="*/ 13 h 342"/>
                <a:gd name="T104" fmla="*/ 320 w 399"/>
                <a:gd name="T105" fmla="*/ 9 h 342"/>
                <a:gd name="T106" fmla="*/ 332 w 399"/>
                <a:gd name="T107" fmla="*/ 29 h 342"/>
                <a:gd name="T108" fmla="*/ 306 w 399"/>
                <a:gd name="T109" fmla="*/ 35 h 342"/>
                <a:gd name="T110" fmla="*/ 277 w 399"/>
                <a:gd name="T111" fmla="*/ 46 h 342"/>
                <a:gd name="T112" fmla="*/ 259 w 399"/>
                <a:gd name="T113" fmla="*/ 58 h 342"/>
                <a:gd name="T114" fmla="*/ 238 w 399"/>
                <a:gd name="T115" fmla="*/ 43 h 342"/>
                <a:gd name="T116" fmla="*/ 202 w 399"/>
                <a:gd name="T117" fmla="*/ 43 h 34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99"/>
                <a:gd name="T178" fmla="*/ 0 h 342"/>
                <a:gd name="T179" fmla="*/ 399 w 399"/>
                <a:gd name="T180" fmla="*/ 342 h 34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99" h="342">
                  <a:moveTo>
                    <a:pt x="197" y="42"/>
                  </a:moveTo>
                  <a:lnTo>
                    <a:pt x="131" y="32"/>
                  </a:lnTo>
                  <a:lnTo>
                    <a:pt x="131" y="49"/>
                  </a:lnTo>
                  <a:lnTo>
                    <a:pt x="197" y="64"/>
                  </a:lnTo>
                  <a:lnTo>
                    <a:pt x="192" y="66"/>
                  </a:lnTo>
                  <a:lnTo>
                    <a:pt x="180" y="74"/>
                  </a:lnTo>
                  <a:lnTo>
                    <a:pt x="171" y="80"/>
                  </a:lnTo>
                  <a:lnTo>
                    <a:pt x="163" y="83"/>
                  </a:lnTo>
                  <a:lnTo>
                    <a:pt x="154" y="91"/>
                  </a:lnTo>
                  <a:lnTo>
                    <a:pt x="144" y="101"/>
                  </a:lnTo>
                  <a:lnTo>
                    <a:pt x="135" y="106"/>
                  </a:lnTo>
                  <a:lnTo>
                    <a:pt x="125" y="114"/>
                  </a:lnTo>
                  <a:lnTo>
                    <a:pt x="118" y="122"/>
                  </a:lnTo>
                  <a:lnTo>
                    <a:pt x="112" y="131"/>
                  </a:lnTo>
                  <a:lnTo>
                    <a:pt x="102" y="142"/>
                  </a:lnTo>
                  <a:lnTo>
                    <a:pt x="100" y="148"/>
                  </a:lnTo>
                  <a:lnTo>
                    <a:pt x="87" y="91"/>
                  </a:lnTo>
                  <a:lnTo>
                    <a:pt x="85" y="91"/>
                  </a:lnTo>
                  <a:lnTo>
                    <a:pt x="83" y="97"/>
                  </a:lnTo>
                  <a:lnTo>
                    <a:pt x="81" y="104"/>
                  </a:lnTo>
                  <a:lnTo>
                    <a:pt x="80" y="118"/>
                  </a:lnTo>
                  <a:lnTo>
                    <a:pt x="74" y="129"/>
                  </a:lnTo>
                  <a:lnTo>
                    <a:pt x="70" y="142"/>
                  </a:lnTo>
                  <a:lnTo>
                    <a:pt x="62" y="154"/>
                  </a:lnTo>
                  <a:lnTo>
                    <a:pt x="57" y="169"/>
                  </a:lnTo>
                  <a:lnTo>
                    <a:pt x="45" y="179"/>
                  </a:lnTo>
                  <a:lnTo>
                    <a:pt x="36" y="190"/>
                  </a:lnTo>
                  <a:lnTo>
                    <a:pt x="26" y="198"/>
                  </a:lnTo>
                  <a:lnTo>
                    <a:pt x="19" y="205"/>
                  </a:lnTo>
                  <a:lnTo>
                    <a:pt x="4" y="215"/>
                  </a:lnTo>
                  <a:lnTo>
                    <a:pt x="0" y="220"/>
                  </a:lnTo>
                  <a:lnTo>
                    <a:pt x="17" y="260"/>
                  </a:lnTo>
                  <a:lnTo>
                    <a:pt x="42" y="272"/>
                  </a:lnTo>
                  <a:lnTo>
                    <a:pt x="78" y="222"/>
                  </a:lnTo>
                  <a:lnTo>
                    <a:pt x="102" y="264"/>
                  </a:lnTo>
                  <a:lnTo>
                    <a:pt x="102" y="262"/>
                  </a:lnTo>
                  <a:lnTo>
                    <a:pt x="104" y="256"/>
                  </a:lnTo>
                  <a:lnTo>
                    <a:pt x="108" y="247"/>
                  </a:lnTo>
                  <a:lnTo>
                    <a:pt x="112" y="237"/>
                  </a:lnTo>
                  <a:lnTo>
                    <a:pt x="118" y="224"/>
                  </a:lnTo>
                  <a:lnTo>
                    <a:pt x="125" y="213"/>
                  </a:lnTo>
                  <a:lnTo>
                    <a:pt x="133" y="199"/>
                  </a:lnTo>
                  <a:lnTo>
                    <a:pt x="142" y="188"/>
                  </a:lnTo>
                  <a:lnTo>
                    <a:pt x="154" y="173"/>
                  </a:lnTo>
                  <a:lnTo>
                    <a:pt x="163" y="163"/>
                  </a:lnTo>
                  <a:lnTo>
                    <a:pt x="173" y="152"/>
                  </a:lnTo>
                  <a:lnTo>
                    <a:pt x="184" y="144"/>
                  </a:lnTo>
                  <a:lnTo>
                    <a:pt x="192" y="137"/>
                  </a:lnTo>
                  <a:lnTo>
                    <a:pt x="201" y="133"/>
                  </a:lnTo>
                  <a:lnTo>
                    <a:pt x="203" y="129"/>
                  </a:lnTo>
                  <a:lnTo>
                    <a:pt x="207" y="129"/>
                  </a:lnTo>
                  <a:lnTo>
                    <a:pt x="203" y="133"/>
                  </a:lnTo>
                  <a:lnTo>
                    <a:pt x="199" y="141"/>
                  </a:lnTo>
                  <a:lnTo>
                    <a:pt x="194" y="144"/>
                  </a:lnTo>
                  <a:lnTo>
                    <a:pt x="192" y="152"/>
                  </a:lnTo>
                  <a:lnTo>
                    <a:pt x="186" y="163"/>
                  </a:lnTo>
                  <a:lnTo>
                    <a:pt x="182" y="173"/>
                  </a:lnTo>
                  <a:lnTo>
                    <a:pt x="176" y="182"/>
                  </a:lnTo>
                  <a:lnTo>
                    <a:pt x="173" y="192"/>
                  </a:lnTo>
                  <a:lnTo>
                    <a:pt x="167" y="201"/>
                  </a:lnTo>
                  <a:lnTo>
                    <a:pt x="163" y="213"/>
                  </a:lnTo>
                  <a:lnTo>
                    <a:pt x="157" y="222"/>
                  </a:lnTo>
                  <a:lnTo>
                    <a:pt x="154" y="232"/>
                  </a:lnTo>
                  <a:lnTo>
                    <a:pt x="148" y="241"/>
                  </a:lnTo>
                  <a:lnTo>
                    <a:pt x="144" y="251"/>
                  </a:lnTo>
                  <a:lnTo>
                    <a:pt x="137" y="264"/>
                  </a:lnTo>
                  <a:lnTo>
                    <a:pt x="133" y="279"/>
                  </a:lnTo>
                  <a:lnTo>
                    <a:pt x="127" y="289"/>
                  </a:lnTo>
                  <a:lnTo>
                    <a:pt x="125" y="298"/>
                  </a:lnTo>
                  <a:lnTo>
                    <a:pt x="123" y="308"/>
                  </a:lnTo>
                  <a:lnTo>
                    <a:pt x="123" y="314"/>
                  </a:lnTo>
                  <a:lnTo>
                    <a:pt x="186" y="281"/>
                  </a:lnTo>
                  <a:lnTo>
                    <a:pt x="135" y="342"/>
                  </a:lnTo>
                  <a:lnTo>
                    <a:pt x="142" y="340"/>
                  </a:lnTo>
                  <a:lnTo>
                    <a:pt x="150" y="334"/>
                  </a:lnTo>
                  <a:lnTo>
                    <a:pt x="161" y="333"/>
                  </a:lnTo>
                  <a:lnTo>
                    <a:pt x="173" y="327"/>
                  </a:lnTo>
                  <a:lnTo>
                    <a:pt x="186" y="323"/>
                  </a:lnTo>
                  <a:lnTo>
                    <a:pt x="199" y="317"/>
                  </a:lnTo>
                  <a:lnTo>
                    <a:pt x="213" y="314"/>
                  </a:lnTo>
                  <a:lnTo>
                    <a:pt x="220" y="306"/>
                  </a:lnTo>
                  <a:lnTo>
                    <a:pt x="230" y="302"/>
                  </a:lnTo>
                  <a:lnTo>
                    <a:pt x="237" y="296"/>
                  </a:lnTo>
                  <a:lnTo>
                    <a:pt x="243" y="295"/>
                  </a:lnTo>
                  <a:lnTo>
                    <a:pt x="251" y="289"/>
                  </a:lnTo>
                  <a:lnTo>
                    <a:pt x="252" y="289"/>
                  </a:lnTo>
                  <a:lnTo>
                    <a:pt x="252" y="285"/>
                  </a:lnTo>
                  <a:lnTo>
                    <a:pt x="252" y="281"/>
                  </a:lnTo>
                  <a:lnTo>
                    <a:pt x="252" y="272"/>
                  </a:lnTo>
                  <a:lnTo>
                    <a:pt x="256" y="262"/>
                  </a:lnTo>
                  <a:lnTo>
                    <a:pt x="256" y="251"/>
                  </a:lnTo>
                  <a:lnTo>
                    <a:pt x="260" y="237"/>
                  </a:lnTo>
                  <a:lnTo>
                    <a:pt x="262" y="224"/>
                  </a:lnTo>
                  <a:lnTo>
                    <a:pt x="264" y="213"/>
                  </a:lnTo>
                  <a:lnTo>
                    <a:pt x="264" y="199"/>
                  </a:lnTo>
                  <a:lnTo>
                    <a:pt x="268" y="186"/>
                  </a:lnTo>
                  <a:lnTo>
                    <a:pt x="270" y="173"/>
                  </a:lnTo>
                  <a:lnTo>
                    <a:pt x="272" y="165"/>
                  </a:lnTo>
                  <a:lnTo>
                    <a:pt x="275" y="152"/>
                  </a:lnTo>
                  <a:lnTo>
                    <a:pt x="279" y="148"/>
                  </a:lnTo>
                  <a:lnTo>
                    <a:pt x="351" y="64"/>
                  </a:lnTo>
                  <a:lnTo>
                    <a:pt x="386" y="74"/>
                  </a:lnTo>
                  <a:lnTo>
                    <a:pt x="399" y="13"/>
                  </a:lnTo>
                  <a:lnTo>
                    <a:pt x="329" y="0"/>
                  </a:lnTo>
                  <a:lnTo>
                    <a:pt x="311" y="9"/>
                  </a:lnTo>
                  <a:lnTo>
                    <a:pt x="329" y="28"/>
                  </a:lnTo>
                  <a:lnTo>
                    <a:pt x="323" y="28"/>
                  </a:lnTo>
                  <a:lnTo>
                    <a:pt x="311" y="32"/>
                  </a:lnTo>
                  <a:lnTo>
                    <a:pt x="298" y="34"/>
                  </a:lnTo>
                  <a:lnTo>
                    <a:pt x="283" y="42"/>
                  </a:lnTo>
                  <a:lnTo>
                    <a:pt x="270" y="45"/>
                  </a:lnTo>
                  <a:lnTo>
                    <a:pt x="260" y="51"/>
                  </a:lnTo>
                  <a:lnTo>
                    <a:pt x="252" y="57"/>
                  </a:lnTo>
                  <a:lnTo>
                    <a:pt x="251" y="61"/>
                  </a:lnTo>
                  <a:lnTo>
                    <a:pt x="232" y="42"/>
                  </a:lnTo>
                  <a:lnTo>
                    <a:pt x="197" y="42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4" name="Freeform 194"/>
            <p:cNvSpPr>
              <a:spLocks/>
            </p:cNvSpPr>
            <p:nvPr/>
          </p:nvSpPr>
          <p:spPr bwMode="auto">
            <a:xfrm>
              <a:off x="4145" y="1157"/>
              <a:ext cx="201" cy="150"/>
            </a:xfrm>
            <a:custGeom>
              <a:avLst/>
              <a:gdLst>
                <a:gd name="T0" fmla="*/ 0 w 196"/>
                <a:gd name="T1" fmla="*/ 145 h 146"/>
                <a:gd name="T2" fmla="*/ 52 w 196"/>
                <a:gd name="T3" fmla="*/ 150 h 146"/>
                <a:gd name="T4" fmla="*/ 115 w 196"/>
                <a:gd name="T5" fmla="*/ 82 h 146"/>
                <a:gd name="T6" fmla="*/ 154 w 196"/>
                <a:gd name="T7" fmla="*/ 74 h 146"/>
                <a:gd name="T8" fmla="*/ 132 w 196"/>
                <a:gd name="T9" fmla="*/ 39 h 146"/>
                <a:gd name="T10" fmla="*/ 154 w 196"/>
                <a:gd name="T11" fmla="*/ 33 h 146"/>
                <a:gd name="T12" fmla="*/ 201 w 196"/>
                <a:gd name="T13" fmla="*/ 0 h 146"/>
                <a:gd name="T14" fmla="*/ 107 w 196"/>
                <a:gd name="T15" fmla="*/ 30 h 146"/>
                <a:gd name="T16" fmla="*/ 99 w 196"/>
                <a:gd name="T17" fmla="*/ 70 h 146"/>
                <a:gd name="T18" fmla="*/ 0 w 196"/>
                <a:gd name="T19" fmla="*/ 145 h 146"/>
                <a:gd name="T20" fmla="*/ 0 w 196"/>
                <a:gd name="T21" fmla="*/ 145 h 1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6"/>
                <a:gd name="T34" fmla="*/ 0 h 146"/>
                <a:gd name="T35" fmla="*/ 196 w 196"/>
                <a:gd name="T36" fmla="*/ 146 h 1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6" h="146">
                  <a:moveTo>
                    <a:pt x="0" y="141"/>
                  </a:moveTo>
                  <a:lnTo>
                    <a:pt x="51" y="146"/>
                  </a:lnTo>
                  <a:lnTo>
                    <a:pt x="112" y="80"/>
                  </a:lnTo>
                  <a:lnTo>
                    <a:pt x="150" y="72"/>
                  </a:lnTo>
                  <a:lnTo>
                    <a:pt x="129" y="38"/>
                  </a:lnTo>
                  <a:lnTo>
                    <a:pt x="150" y="32"/>
                  </a:lnTo>
                  <a:lnTo>
                    <a:pt x="196" y="0"/>
                  </a:lnTo>
                  <a:lnTo>
                    <a:pt x="104" y="29"/>
                  </a:lnTo>
                  <a:lnTo>
                    <a:pt x="97" y="68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FFB5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Freeform 195"/>
            <p:cNvSpPr>
              <a:spLocks/>
            </p:cNvSpPr>
            <p:nvPr/>
          </p:nvSpPr>
          <p:spPr bwMode="auto">
            <a:xfrm>
              <a:off x="3687" y="1350"/>
              <a:ext cx="52" cy="44"/>
            </a:xfrm>
            <a:custGeom>
              <a:avLst/>
              <a:gdLst>
                <a:gd name="T0" fmla="*/ 0 w 51"/>
                <a:gd name="T1" fmla="*/ 44 h 42"/>
                <a:gd name="T2" fmla="*/ 13 w 51"/>
                <a:gd name="T3" fmla="*/ 16 h 42"/>
                <a:gd name="T4" fmla="*/ 32 w 51"/>
                <a:gd name="T5" fmla="*/ 0 h 42"/>
                <a:gd name="T6" fmla="*/ 52 w 51"/>
                <a:gd name="T7" fmla="*/ 2 h 42"/>
                <a:gd name="T8" fmla="*/ 41 w 51"/>
                <a:gd name="T9" fmla="*/ 20 h 42"/>
                <a:gd name="T10" fmla="*/ 28 w 51"/>
                <a:gd name="T11" fmla="*/ 30 h 42"/>
                <a:gd name="T12" fmla="*/ 0 w 51"/>
                <a:gd name="T13" fmla="*/ 44 h 42"/>
                <a:gd name="T14" fmla="*/ 0 w 51"/>
                <a:gd name="T15" fmla="*/ 44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1"/>
                <a:gd name="T25" fmla="*/ 0 h 42"/>
                <a:gd name="T26" fmla="*/ 51 w 51"/>
                <a:gd name="T27" fmla="*/ 42 h 4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1" h="42">
                  <a:moveTo>
                    <a:pt x="0" y="42"/>
                  </a:moveTo>
                  <a:lnTo>
                    <a:pt x="13" y="15"/>
                  </a:lnTo>
                  <a:lnTo>
                    <a:pt x="31" y="0"/>
                  </a:lnTo>
                  <a:lnTo>
                    <a:pt x="51" y="2"/>
                  </a:lnTo>
                  <a:lnTo>
                    <a:pt x="40" y="19"/>
                  </a:lnTo>
                  <a:lnTo>
                    <a:pt x="27" y="2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59E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6" name="Freeform 196"/>
            <p:cNvSpPr>
              <a:spLocks/>
            </p:cNvSpPr>
            <p:nvPr/>
          </p:nvSpPr>
          <p:spPr bwMode="auto">
            <a:xfrm>
              <a:off x="3597" y="1435"/>
              <a:ext cx="103" cy="168"/>
            </a:xfrm>
            <a:custGeom>
              <a:avLst/>
              <a:gdLst>
                <a:gd name="T0" fmla="*/ 57 w 100"/>
                <a:gd name="T1" fmla="*/ 0 h 164"/>
                <a:gd name="T2" fmla="*/ 20 w 100"/>
                <a:gd name="T3" fmla="*/ 0 h 164"/>
                <a:gd name="T4" fmla="*/ 0 w 100"/>
                <a:gd name="T5" fmla="*/ 47 h 164"/>
                <a:gd name="T6" fmla="*/ 24 w 100"/>
                <a:gd name="T7" fmla="*/ 84 h 164"/>
                <a:gd name="T8" fmla="*/ 29 w 100"/>
                <a:gd name="T9" fmla="*/ 168 h 164"/>
                <a:gd name="T10" fmla="*/ 103 w 100"/>
                <a:gd name="T11" fmla="*/ 134 h 164"/>
                <a:gd name="T12" fmla="*/ 57 w 100"/>
                <a:gd name="T13" fmla="*/ 0 h 164"/>
                <a:gd name="T14" fmla="*/ 57 w 100"/>
                <a:gd name="T15" fmla="*/ 0 h 1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64"/>
                <a:gd name="T26" fmla="*/ 100 w 100"/>
                <a:gd name="T27" fmla="*/ 164 h 16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64">
                  <a:moveTo>
                    <a:pt x="55" y="0"/>
                  </a:moveTo>
                  <a:lnTo>
                    <a:pt x="19" y="0"/>
                  </a:lnTo>
                  <a:lnTo>
                    <a:pt x="0" y="46"/>
                  </a:lnTo>
                  <a:lnTo>
                    <a:pt x="23" y="82"/>
                  </a:lnTo>
                  <a:lnTo>
                    <a:pt x="28" y="164"/>
                  </a:lnTo>
                  <a:lnTo>
                    <a:pt x="100" y="13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D1D1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7" name="Freeform 197"/>
            <p:cNvSpPr>
              <a:spLocks/>
            </p:cNvSpPr>
            <p:nvPr/>
          </p:nvSpPr>
          <p:spPr bwMode="auto">
            <a:xfrm>
              <a:off x="3847" y="1623"/>
              <a:ext cx="80" cy="386"/>
            </a:xfrm>
            <a:custGeom>
              <a:avLst/>
              <a:gdLst>
                <a:gd name="T0" fmla="*/ 17 w 78"/>
                <a:gd name="T1" fmla="*/ 47 h 377"/>
                <a:gd name="T2" fmla="*/ 65 w 78"/>
                <a:gd name="T3" fmla="*/ 78 h 377"/>
                <a:gd name="T4" fmla="*/ 65 w 78"/>
                <a:gd name="T5" fmla="*/ 131 h 377"/>
                <a:gd name="T6" fmla="*/ 31 w 78"/>
                <a:gd name="T7" fmla="*/ 153 h 377"/>
                <a:gd name="T8" fmla="*/ 70 w 78"/>
                <a:gd name="T9" fmla="*/ 269 h 377"/>
                <a:gd name="T10" fmla="*/ 80 w 78"/>
                <a:gd name="T11" fmla="*/ 386 h 377"/>
                <a:gd name="T12" fmla="*/ 31 w 78"/>
                <a:gd name="T13" fmla="*/ 339 h 377"/>
                <a:gd name="T14" fmla="*/ 31 w 78"/>
                <a:gd name="T15" fmla="*/ 334 h 377"/>
                <a:gd name="T16" fmla="*/ 28 w 78"/>
                <a:gd name="T17" fmla="*/ 319 h 377"/>
                <a:gd name="T18" fmla="*/ 24 w 78"/>
                <a:gd name="T19" fmla="*/ 308 h 377"/>
                <a:gd name="T20" fmla="*/ 24 w 78"/>
                <a:gd name="T21" fmla="*/ 298 h 377"/>
                <a:gd name="T22" fmla="*/ 22 w 78"/>
                <a:gd name="T23" fmla="*/ 285 h 377"/>
                <a:gd name="T24" fmla="*/ 22 w 78"/>
                <a:gd name="T25" fmla="*/ 273 h 377"/>
                <a:gd name="T26" fmla="*/ 17 w 78"/>
                <a:gd name="T27" fmla="*/ 257 h 377"/>
                <a:gd name="T28" fmla="*/ 15 w 78"/>
                <a:gd name="T29" fmla="*/ 242 h 377"/>
                <a:gd name="T30" fmla="*/ 11 w 78"/>
                <a:gd name="T31" fmla="*/ 226 h 377"/>
                <a:gd name="T32" fmla="*/ 11 w 78"/>
                <a:gd name="T33" fmla="*/ 211 h 377"/>
                <a:gd name="T34" fmla="*/ 8 w 78"/>
                <a:gd name="T35" fmla="*/ 194 h 377"/>
                <a:gd name="T36" fmla="*/ 6 w 78"/>
                <a:gd name="T37" fmla="*/ 179 h 377"/>
                <a:gd name="T38" fmla="*/ 4 w 78"/>
                <a:gd name="T39" fmla="*/ 162 h 377"/>
                <a:gd name="T40" fmla="*/ 4 w 78"/>
                <a:gd name="T41" fmla="*/ 148 h 377"/>
                <a:gd name="T42" fmla="*/ 2 w 78"/>
                <a:gd name="T43" fmla="*/ 129 h 377"/>
                <a:gd name="T44" fmla="*/ 0 w 78"/>
                <a:gd name="T45" fmla="*/ 116 h 377"/>
                <a:gd name="T46" fmla="*/ 0 w 78"/>
                <a:gd name="T47" fmla="*/ 99 h 377"/>
                <a:gd name="T48" fmla="*/ 0 w 78"/>
                <a:gd name="T49" fmla="*/ 88 h 377"/>
                <a:gd name="T50" fmla="*/ 0 w 78"/>
                <a:gd name="T51" fmla="*/ 73 h 377"/>
                <a:gd name="T52" fmla="*/ 0 w 78"/>
                <a:gd name="T53" fmla="*/ 60 h 377"/>
                <a:gd name="T54" fmla="*/ 0 w 78"/>
                <a:gd name="T55" fmla="*/ 51 h 377"/>
                <a:gd name="T56" fmla="*/ 0 w 78"/>
                <a:gd name="T57" fmla="*/ 41 h 377"/>
                <a:gd name="T58" fmla="*/ 0 w 78"/>
                <a:gd name="T59" fmla="*/ 32 h 377"/>
                <a:gd name="T60" fmla="*/ 0 w 78"/>
                <a:gd name="T61" fmla="*/ 24 h 377"/>
                <a:gd name="T62" fmla="*/ 0 w 78"/>
                <a:gd name="T63" fmla="*/ 16 h 377"/>
                <a:gd name="T64" fmla="*/ 2 w 78"/>
                <a:gd name="T65" fmla="*/ 10 h 377"/>
                <a:gd name="T66" fmla="*/ 2 w 78"/>
                <a:gd name="T67" fmla="*/ 2 h 377"/>
                <a:gd name="T68" fmla="*/ 4 w 78"/>
                <a:gd name="T69" fmla="*/ 0 h 377"/>
                <a:gd name="T70" fmla="*/ 17 w 78"/>
                <a:gd name="T71" fmla="*/ 47 h 377"/>
                <a:gd name="T72" fmla="*/ 17 w 78"/>
                <a:gd name="T73" fmla="*/ 47 h 37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"/>
                <a:gd name="T112" fmla="*/ 0 h 377"/>
                <a:gd name="T113" fmla="*/ 78 w 78"/>
                <a:gd name="T114" fmla="*/ 377 h 37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" h="377">
                  <a:moveTo>
                    <a:pt x="17" y="46"/>
                  </a:moveTo>
                  <a:lnTo>
                    <a:pt x="63" y="76"/>
                  </a:lnTo>
                  <a:lnTo>
                    <a:pt x="63" y="128"/>
                  </a:lnTo>
                  <a:lnTo>
                    <a:pt x="30" y="149"/>
                  </a:lnTo>
                  <a:lnTo>
                    <a:pt x="68" y="263"/>
                  </a:lnTo>
                  <a:lnTo>
                    <a:pt x="78" y="377"/>
                  </a:lnTo>
                  <a:lnTo>
                    <a:pt x="30" y="331"/>
                  </a:lnTo>
                  <a:lnTo>
                    <a:pt x="30" y="326"/>
                  </a:lnTo>
                  <a:lnTo>
                    <a:pt x="27" y="312"/>
                  </a:lnTo>
                  <a:lnTo>
                    <a:pt x="23" y="301"/>
                  </a:lnTo>
                  <a:lnTo>
                    <a:pt x="23" y="291"/>
                  </a:lnTo>
                  <a:lnTo>
                    <a:pt x="21" y="278"/>
                  </a:lnTo>
                  <a:lnTo>
                    <a:pt x="21" y="267"/>
                  </a:lnTo>
                  <a:lnTo>
                    <a:pt x="17" y="251"/>
                  </a:lnTo>
                  <a:lnTo>
                    <a:pt x="15" y="236"/>
                  </a:lnTo>
                  <a:lnTo>
                    <a:pt x="11" y="221"/>
                  </a:lnTo>
                  <a:lnTo>
                    <a:pt x="11" y="206"/>
                  </a:lnTo>
                  <a:lnTo>
                    <a:pt x="8" y="189"/>
                  </a:lnTo>
                  <a:lnTo>
                    <a:pt x="6" y="175"/>
                  </a:lnTo>
                  <a:lnTo>
                    <a:pt x="4" y="158"/>
                  </a:lnTo>
                  <a:lnTo>
                    <a:pt x="4" y="145"/>
                  </a:lnTo>
                  <a:lnTo>
                    <a:pt x="2" y="126"/>
                  </a:lnTo>
                  <a:lnTo>
                    <a:pt x="0" y="113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0" y="71"/>
                  </a:lnTo>
                  <a:lnTo>
                    <a:pt x="0" y="59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0" y="31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2" y="2"/>
                  </a:lnTo>
                  <a:lnTo>
                    <a:pt x="4" y="0"/>
                  </a:lnTo>
                  <a:lnTo>
                    <a:pt x="17" y="46"/>
                  </a:lnTo>
                  <a:close/>
                </a:path>
              </a:pathLst>
            </a:custGeom>
            <a:solidFill>
              <a:srgbClr val="B3B3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8" name="Freeform 198"/>
            <p:cNvSpPr>
              <a:spLocks/>
            </p:cNvSpPr>
            <p:nvPr/>
          </p:nvSpPr>
          <p:spPr bwMode="auto">
            <a:xfrm>
              <a:off x="4038" y="1767"/>
              <a:ext cx="66" cy="187"/>
            </a:xfrm>
            <a:custGeom>
              <a:avLst/>
              <a:gdLst>
                <a:gd name="T0" fmla="*/ 0 w 65"/>
                <a:gd name="T1" fmla="*/ 0 h 183"/>
                <a:gd name="T2" fmla="*/ 66 w 65"/>
                <a:gd name="T3" fmla="*/ 58 h 183"/>
                <a:gd name="T4" fmla="*/ 45 w 65"/>
                <a:gd name="T5" fmla="*/ 187 h 183"/>
                <a:gd name="T6" fmla="*/ 16 w 65"/>
                <a:gd name="T7" fmla="*/ 74 h 183"/>
                <a:gd name="T8" fmla="*/ 0 w 65"/>
                <a:gd name="T9" fmla="*/ 0 h 183"/>
                <a:gd name="T10" fmla="*/ 0 w 65"/>
                <a:gd name="T11" fmla="*/ 0 h 1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183"/>
                <a:gd name="T20" fmla="*/ 65 w 65"/>
                <a:gd name="T21" fmla="*/ 183 h 1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183">
                  <a:moveTo>
                    <a:pt x="0" y="0"/>
                  </a:moveTo>
                  <a:lnTo>
                    <a:pt x="65" y="57"/>
                  </a:lnTo>
                  <a:lnTo>
                    <a:pt x="44" y="183"/>
                  </a:lnTo>
                  <a:lnTo>
                    <a:pt x="16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5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Routing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0098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Routing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Routing </a:t>
            </a:r>
            <a:r>
              <a:rPr lang="en-US" dirty="0">
                <a:solidFill>
                  <a:schemeClr val="bg1"/>
                </a:solidFill>
              </a:rPr>
              <a:t>refers to the sequential order of operations needed to transform raw materials into finished products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Defining the Production </a:t>
            </a:r>
            <a:r>
              <a:rPr lang="en-US" dirty="0" smtClean="0">
                <a:solidFill>
                  <a:schemeClr val="bg1"/>
                </a:solidFill>
              </a:rPr>
              <a:t>Flow: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Routing maps out the step-by-step process of manufacturing, from initial raw materials to the final product, ensuring that each task is performed in the correct order.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Resource Allocation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Routing also helps determine which work centers, machines, and labor resources are needed for each operation, facilitating effective resource planning and allocation.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Routing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688444" y="1303097"/>
            <a:ext cx="6884235" cy="4779963"/>
          </a:xfrm>
          <a:prstGeom prst="rect">
            <a:avLst/>
          </a:prstGeom>
        </p:spPr>
      </p:pic>
      <p:sp>
        <p:nvSpPr>
          <p:cNvPr id="33" name="Text Placeholder 4"/>
          <p:cNvSpPr txBox="1">
            <a:spLocks/>
          </p:cNvSpPr>
          <p:nvPr/>
        </p:nvSpPr>
        <p:spPr>
          <a:xfrm>
            <a:off x="1921164" y="151850"/>
            <a:ext cx="1135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080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EOB Domain </a:t>
            </a:r>
            <a:r>
              <a:rPr lang="en-US" sz="1800" dirty="0">
                <a:solidFill>
                  <a:schemeClr val="bg1"/>
                </a:solidFill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41730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Agenda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Manufacturing Basic Data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Item Master</a:t>
            </a:r>
            <a:endParaRPr lang="en-GB" sz="2400" dirty="0">
              <a:solidFill>
                <a:schemeClr val="bg1"/>
              </a:solidFill>
            </a:endParaRPr>
          </a:p>
          <a:p>
            <a:pPr lvl="1"/>
            <a:r>
              <a:rPr lang="en-GB" sz="2400" dirty="0" smtClean="0">
                <a:solidFill>
                  <a:schemeClr val="bg1"/>
                </a:solidFill>
              </a:rPr>
              <a:t>Bill of Material</a:t>
            </a:r>
            <a:endParaRPr lang="en-GB" sz="2400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Work Center</a:t>
            </a:r>
          </a:p>
          <a:p>
            <a:pPr lvl="1"/>
            <a:r>
              <a:rPr lang="en-GB" sz="2400" dirty="0" smtClean="0">
                <a:solidFill>
                  <a:schemeClr val="bg1"/>
                </a:solidFill>
              </a:rPr>
              <a:t>Routing</a:t>
            </a:r>
            <a:endParaRPr lang="en-GB" sz="2400" dirty="0">
              <a:solidFill>
                <a:schemeClr val="bg1"/>
              </a:solidFill>
            </a:endParaRPr>
          </a:p>
          <a:p>
            <a:pPr lvl="1"/>
            <a:r>
              <a:rPr lang="en-GB" sz="2400" dirty="0" smtClean="0">
                <a:solidFill>
                  <a:schemeClr val="bg1"/>
                </a:solidFill>
              </a:rPr>
              <a:t>Planning Parameters</a:t>
            </a:r>
            <a:endParaRPr lang="en-GB" sz="2400" dirty="0">
              <a:solidFill>
                <a:schemeClr val="bg1"/>
              </a:solidFill>
            </a:endParaRPr>
          </a:p>
          <a:p>
            <a:pPr lvl="2"/>
            <a:r>
              <a:rPr lang="en-GB" dirty="0" smtClean="0">
                <a:solidFill>
                  <a:schemeClr val="bg1"/>
                </a:solidFill>
              </a:rPr>
              <a:t>Manufacturing Lead Time</a:t>
            </a:r>
            <a:endParaRPr lang="en-GB" dirty="0">
              <a:solidFill>
                <a:schemeClr val="bg1"/>
              </a:solidFill>
            </a:endParaRPr>
          </a:p>
          <a:p>
            <a:pPr lvl="2"/>
            <a:r>
              <a:rPr lang="en-GB" dirty="0" smtClean="0">
                <a:solidFill>
                  <a:schemeClr val="bg1"/>
                </a:solidFill>
              </a:rPr>
              <a:t>Purchase Lead Time</a:t>
            </a:r>
            <a:endParaRPr lang="en-GB" dirty="0">
              <a:solidFill>
                <a:schemeClr val="bg1"/>
              </a:solidFill>
            </a:endParaRP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Safety Stock</a:t>
            </a:r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2569" y="4625318"/>
            <a:ext cx="1920240" cy="1664208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lIns="45720" tIns="182880" rIns="45720" bIns="137160" rtlCol="0" anchor="b" anchorCtr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Manufacturing</a:t>
            </a:r>
          </a:p>
        </p:txBody>
      </p:sp>
      <p:grpSp>
        <p:nvGrpSpPr>
          <p:cNvPr id="7" name="Group 84"/>
          <p:cNvGrpSpPr>
            <a:grpSpLocks noChangeAspect="1"/>
          </p:cNvGrpSpPr>
          <p:nvPr/>
        </p:nvGrpSpPr>
        <p:grpSpPr bwMode="auto">
          <a:xfrm>
            <a:off x="9474518" y="4940015"/>
            <a:ext cx="1362075" cy="876300"/>
            <a:chOff x="4030" y="933"/>
            <a:chExt cx="858" cy="552"/>
          </a:xfrm>
          <a:solidFill>
            <a:schemeClr val="bg1"/>
          </a:solidFill>
        </p:grpSpPr>
        <p:sp>
          <p:nvSpPr>
            <p:cNvPr id="8" name="Rectangle 85"/>
            <p:cNvSpPr>
              <a:spLocks noChangeArrowheads="1"/>
            </p:cNvSpPr>
            <p:nvPr/>
          </p:nvSpPr>
          <p:spPr bwMode="auto">
            <a:xfrm>
              <a:off x="4141" y="1115"/>
              <a:ext cx="165" cy="1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86"/>
            <p:cNvSpPr>
              <a:spLocks noChangeArrowheads="1"/>
            </p:cNvSpPr>
            <p:nvPr/>
          </p:nvSpPr>
          <p:spPr bwMode="auto">
            <a:xfrm>
              <a:off x="4379" y="1115"/>
              <a:ext cx="165" cy="1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Rectangle 87"/>
            <p:cNvSpPr>
              <a:spLocks noChangeArrowheads="1"/>
            </p:cNvSpPr>
            <p:nvPr/>
          </p:nvSpPr>
          <p:spPr bwMode="auto">
            <a:xfrm>
              <a:off x="4617" y="1115"/>
              <a:ext cx="165" cy="1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8"/>
            <p:cNvSpPr>
              <a:spLocks/>
            </p:cNvSpPr>
            <p:nvPr/>
          </p:nvSpPr>
          <p:spPr bwMode="auto">
            <a:xfrm>
              <a:off x="4128" y="933"/>
              <a:ext cx="189" cy="57"/>
            </a:xfrm>
            <a:custGeom>
              <a:avLst/>
              <a:gdLst>
                <a:gd name="T0" fmla="*/ 155 w 312"/>
                <a:gd name="T1" fmla="*/ 0 h 95"/>
                <a:gd name="T2" fmla="*/ 202 w 312"/>
                <a:gd name="T3" fmla="*/ 5 h 95"/>
                <a:gd name="T4" fmla="*/ 261 w 312"/>
                <a:gd name="T5" fmla="*/ 30 h 95"/>
                <a:gd name="T6" fmla="*/ 304 w 312"/>
                <a:gd name="T7" fmla="*/ 67 h 95"/>
                <a:gd name="T8" fmla="*/ 310 w 312"/>
                <a:gd name="T9" fmla="*/ 75 h 95"/>
                <a:gd name="T10" fmla="*/ 304 w 312"/>
                <a:gd name="T11" fmla="*/ 92 h 95"/>
                <a:gd name="T12" fmla="*/ 286 w 312"/>
                <a:gd name="T13" fmla="*/ 89 h 95"/>
                <a:gd name="T14" fmla="*/ 269 w 312"/>
                <a:gd name="T15" fmla="*/ 72 h 95"/>
                <a:gd name="T16" fmla="*/ 210 w 312"/>
                <a:gd name="T17" fmla="*/ 37 h 95"/>
                <a:gd name="T18" fmla="*/ 149 w 312"/>
                <a:gd name="T19" fmla="*/ 28 h 95"/>
                <a:gd name="T20" fmla="*/ 91 w 312"/>
                <a:gd name="T21" fmla="*/ 41 h 95"/>
                <a:gd name="T22" fmla="*/ 29 w 312"/>
                <a:gd name="T23" fmla="*/ 84 h 95"/>
                <a:gd name="T24" fmla="*/ 25 w 312"/>
                <a:gd name="T25" fmla="*/ 89 h 95"/>
                <a:gd name="T26" fmla="*/ 10 w 312"/>
                <a:gd name="T27" fmla="*/ 93 h 95"/>
                <a:gd name="T28" fmla="*/ 0 w 312"/>
                <a:gd name="T29" fmla="*/ 82 h 95"/>
                <a:gd name="T30" fmla="*/ 4 w 312"/>
                <a:gd name="T31" fmla="*/ 70 h 95"/>
                <a:gd name="T32" fmla="*/ 36 w 312"/>
                <a:gd name="T33" fmla="*/ 39 h 95"/>
                <a:gd name="T34" fmla="*/ 83 w 312"/>
                <a:gd name="T35" fmla="*/ 13 h 95"/>
                <a:gd name="T36" fmla="*/ 123 w 312"/>
                <a:gd name="T37" fmla="*/ 2 h 95"/>
                <a:gd name="T38" fmla="*/ 155 w 312"/>
                <a:gd name="T3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2" h="95">
                  <a:moveTo>
                    <a:pt x="155" y="0"/>
                  </a:moveTo>
                  <a:cubicBezTo>
                    <a:pt x="171" y="0"/>
                    <a:pt x="187" y="2"/>
                    <a:pt x="202" y="5"/>
                  </a:cubicBezTo>
                  <a:cubicBezTo>
                    <a:pt x="223" y="11"/>
                    <a:pt x="243" y="19"/>
                    <a:pt x="261" y="30"/>
                  </a:cubicBezTo>
                  <a:cubicBezTo>
                    <a:pt x="277" y="41"/>
                    <a:pt x="291" y="53"/>
                    <a:pt x="304" y="67"/>
                  </a:cubicBezTo>
                  <a:cubicBezTo>
                    <a:pt x="306" y="69"/>
                    <a:pt x="309" y="72"/>
                    <a:pt x="310" y="75"/>
                  </a:cubicBezTo>
                  <a:cubicBezTo>
                    <a:pt x="312" y="81"/>
                    <a:pt x="309" y="88"/>
                    <a:pt x="304" y="92"/>
                  </a:cubicBezTo>
                  <a:cubicBezTo>
                    <a:pt x="298" y="95"/>
                    <a:pt x="291" y="94"/>
                    <a:pt x="286" y="89"/>
                  </a:cubicBezTo>
                  <a:cubicBezTo>
                    <a:pt x="281" y="83"/>
                    <a:pt x="275" y="77"/>
                    <a:pt x="269" y="72"/>
                  </a:cubicBezTo>
                  <a:cubicBezTo>
                    <a:pt x="252" y="56"/>
                    <a:pt x="233" y="45"/>
                    <a:pt x="210" y="37"/>
                  </a:cubicBezTo>
                  <a:cubicBezTo>
                    <a:pt x="190" y="30"/>
                    <a:pt x="170" y="27"/>
                    <a:pt x="149" y="28"/>
                  </a:cubicBezTo>
                  <a:cubicBezTo>
                    <a:pt x="128" y="29"/>
                    <a:pt x="109" y="33"/>
                    <a:pt x="91" y="41"/>
                  </a:cubicBezTo>
                  <a:cubicBezTo>
                    <a:pt x="67" y="51"/>
                    <a:pt x="46" y="65"/>
                    <a:pt x="29" y="84"/>
                  </a:cubicBezTo>
                  <a:cubicBezTo>
                    <a:pt x="28" y="86"/>
                    <a:pt x="26" y="87"/>
                    <a:pt x="25" y="89"/>
                  </a:cubicBezTo>
                  <a:cubicBezTo>
                    <a:pt x="21" y="93"/>
                    <a:pt x="16" y="95"/>
                    <a:pt x="10" y="93"/>
                  </a:cubicBezTo>
                  <a:cubicBezTo>
                    <a:pt x="5" y="92"/>
                    <a:pt x="1" y="88"/>
                    <a:pt x="0" y="82"/>
                  </a:cubicBezTo>
                  <a:cubicBezTo>
                    <a:pt x="0" y="77"/>
                    <a:pt x="1" y="74"/>
                    <a:pt x="4" y="70"/>
                  </a:cubicBezTo>
                  <a:cubicBezTo>
                    <a:pt x="13" y="59"/>
                    <a:pt x="24" y="48"/>
                    <a:pt x="36" y="39"/>
                  </a:cubicBezTo>
                  <a:cubicBezTo>
                    <a:pt x="51" y="29"/>
                    <a:pt x="66" y="20"/>
                    <a:pt x="83" y="13"/>
                  </a:cubicBezTo>
                  <a:cubicBezTo>
                    <a:pt x="96" y="8"/>
                    <a:pt x="109" y="5"/>
                    <a:pt x="123" y="2"/>
                  </a:cubicBezTo>
                  <a:cubicBezTo>
                    <a:pt x="134" y="1"/>
                    <a:pt x="145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89"/>
            <p:cNvSpPr>
              <a:spLocks/>
            </p:cNvSpPr>
            <p:nvPr/>
          </p:nvSpPr>
          <p:spPr bwMode="auto">
            <a:xfrm>
              <a:off x="4153" y="967"/>
              <a:ext cx="137" cy="46"/>
            </a:xfrm>
            <a:custGeom>
              <a:avLst/>
              <a:gdLst>
                <a:gd name="T0" fmla="*/ 225 w 225"/>
                <a:gd name="T1" fmla="*/ 59 h 76"/>
                <a:gd name="T2" fmla="*/ 216 w 225"/>
                <a:gd name="T3" fmla="*/ 73 h 76"/>
                <a:gd name="T4" fmla="*/ 201 w 225"/>
                <a:gd name="T5" fmla="*/ 70 h 76"/>
                <a:gd name="T6" fmla="*/ 188 w 225"/>
                <a:gd name="T7" fmla="*/ 57 h 76"/>
                <a:gd name="T8" fmla="*/ 146 w 225"/>
                <a:gd name="T9" fmla="*/ 33 h 76"/>
                <a:gd name="T10" fmla="*/ 106 w 225"/>
                <a:gd name="T11" fmla="*/ 29 h 76"/>
                <a:gd name="T12" fmla="*/ 29 w 225"/>
                <a:gd name="T13" fmla="*/ 66 h 76"/>
                <a:gd name="T14" fmla="*/ 24 w 225"/>
                <a:gd name="T15" fmla="*/ 71 h 76"/>
                <a:gd name="T16" fmla="*/ 5 w 225"/>
                <a:gd name="T17" fmla="*/ 70 h 76"/>
                <a:gd name="T18" fmla="*/ 5 w 225"/>
                <a:gd name="T19" fmla="*/ 51 h 76"/>
                <a:gd name="T20" fmla="*/ 72 w 225"/>
                <a:gd name="T21" fmla="*/ 7 h 76"/>
                <a:gd name="T22" fmla="*/ 120 w 225"/>
                <a:gd name="T23" fmla="*/ 1 h 76"/>
                <a:gd name="T24" fmla="*/ 189 w 225"/>
                <a:gd name="T25" fmla="*/ 22 h 76"/>
                <a:gd name="T26" fmla="*/ 222 w 225"/>
                <a:gd name="T27" fmla="*/ 51 h 76"/>
                <a:gd name="T28" fmla="*/ 225 w 225"/>
                <a:gd name="T2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76">
                  <a:moveTo>
                    <a:pt x="225" y="59"/>
                  </a:moveTo>
                  <a:cubicBezTo>
                    <a:pt x="225" y="66"/>
                    <a:pt x="222" y="71"/>
                    <a:pt x="216" y="73"/>
                  </a:cubicBezTo>
                  <a:cubicBezTo>
                    <a:pt x="211" y="75"/>
                    <a:pt x="205" y="74"/>
                    <a:pt x="201" y="70"/>
                  </a:cubicBezTo>
                  <a:cubicBezTo>
                    <a:pt x="196" y="65"/>
                    <a:pt x="192" y="61"/>
                    <a:pt x="188" y="57"/>
                  </a:cubicBezTo>
                  <a:cubicBezTo>
                    <a:pt x="176" y="46"/>
                    <a:pt x="162" y="38"/>
                    <a:pt x="146" y="33"/>
                  </a:cubicBezTo>
                  <a:cubicBezTo>
                    <a:pt x="133" y="30"/>
                    <a:pt x="120" y="28"/>
                    <a:pt x="106" y="29"/>
                  </a:cubicBezTo>
                  <a:cubicBezTo>
                    <a:pt x="76" y="31"/>
                    <a:pt x="50" y="43"/>
                    <a:pt x="29" y="66"/>
                  </a:cubicBezTo>
                  <a:cubicBezTo>
                    <a:pt x="28" y="68"/>
                    <a:pt x="26" y="70"/>
                    <a:pt x="24" y="71"/>
                  </a:cubicBezTo>
                  <a:cubicBezTo>
                    <a:pt x="19" y="76"/>
                    <a:pt x="10" y="75"/>
                    <a:pt x="5" y="70"/>
                  </a:cubicBezTo>
                  <a:cubicBezTo>
                    <a:pt x="0" y="65"/>
                    <a:pt x="0" y="56"/>
                    <a:pt x="5" y="51"/>
                  </a:cubicBezTo>
                  <a:cubicBezTo>
                    <a:pt x="23" y="30"/>
                    <a:pt x="45" y="15"/>
                    <a:pt x="72" y="7"/>
                  </a:cubicBezTo>
                  <a:cubicBezTo>
                    <a:pt x="88" y="2"/>
                    <a:pt x="104" y="0"/>
                    <a:pt x="120" y="1"/>
                  </a:cubicBezTo>
                  <a:cubicBezTo>
                    <a:pt x="145" y="2"/>
                    <a:pt x="168" y="9"/>
                    <a:pt x="189" y="22"/>
                  </a:cubicBezTo>
                  <a:cubicBezTo>
                    <a:pt x="202" y="30"/>
                    <a:pt x="213" y="40"/>
                    <a:pt x="222" y="51"/>
                  </a:cubicBezTo>
                  <a:cubicBezTo>
                    <a:pt x="224" y="54"/>
                    <a:pt x="225" y="57"/>
                    <a:pt x="22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90"/>
            <p:cNvSpPr>
              <a:spLocks/>
            </p:cNvSpPr>
            <p:nvPr/>
          </p:nvSpPr>
          <p:spPr bwMode="auto">
            <a:xfrm>
              <a:off x="4179" y="1001"/>
              <a:ext cx="85" cy="33"/>
            </a:xfrm>
            <a:custGeom>
              <a:avLst/>
              <a:gdLst>
                <a:gd name="T0" fmla="*/ 74 w 140"/>
                <a:gd name="T1" fmla="*/ 0 h 55"/>
                <a:gd name="T2" fmla="*/ 135 w 140"/>
                <a:gd name="T3" fmla="*/ 30 h 55"/>
                <a:gd name="T4" fmla="*/ 134 w 140"/>
                <a:gd name="T5" fmla="*/ 50 h 55"/>
                <a:gd name="T6" fmla="*/ 114 w 140"/>
                <a:gd name="T7" fmla="*/ 49 h 55"/>
                <a:gd name="T8" fmla="*/ 97 w 140"/>
                <a:gd name="T9" fmla="*/ 35 h 55"/>
                <a:gd name="T10" fmla="*/ 37 w 140"/>
                <a:gd name="T11" fmla="*/ 39 h 55"/>
                <a:gd name="T12" fmla="*/ 27 w 140"/>
                <a:gd name="T13" fmla="*/ 49 h 55"/>
                <a:gd name="T14" fmla="*/ 7 w 140"/>
                <a:gd name="T15" fmla="*/ 50 h 55"/>
                <a:gd name="T16" fmla="*/ 5 w 140"/>
                <a:gd name="T17" fmla="*/ 30 h 55"/>
                <a:gd name="T18" fmla="*/ 43 w 140"/>
                <a:gd name="T19" fmla="*/ 5 h 55"/>
                <a:gd name="T20" fmla="*/ 74 w 140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55">
                  <a:moveTo>
                    <a:pt x="74" y="0"/>
                  </a:moveTo>
                  <a:cubicBezTo>
                    <a:pt x="96" y="1"/>
                    <a:pt x="118" y="11"/>
                    <a:pt x="135" y="30"/>
                  </a:cubicBezTo>
                  <a:cubicBezTo>
                    <a:pt x="140" y="36"/>
                    <a:pt x="140" y="45"/>
                    <a:pt x="134" y="50"/>
                  </a:cubicBezTo>
                  <a:cubicBezTo>
                    <a:pt x="128" y="55"/>
                    <a:pt x="119" y="55"/>
                    <a:pt x="114" y="49"/>
                  </a:cubicBezTo>
                  <a:cubicBezTo>
                    <a:pt x="109" y="43"/>
                    <a:pt x="104" y="38"/>
                    <a:pt x="97" y="35"/>
                  </a:cubicBezTo>
                  <a:cubicBezTo>
                    <a:pt x="76" y="25"/>
                    <a:pt x="56" y="26"/>
                    <a:pt x="37" y="39"/>
                  </a:cubicBezTo>
                  <a:cubicBezTo>
                    <a:pt x="33" y="42"/>
                    <a:pt x="30" y="45"/>
                    <a:pt x="27" y="49"/>
                  </a:cubicBezTo>
                  <a:cubicBezTo>
                    <a:pt x="22" y="55"/>
                    <a:pt x="13" y="55"/>
                    <a:pt x="7" y="50"/>
                  </a:cubicBezTo>
                  <a:cubicBezTo>
                    <a:pt x="1" y="45"/>
                    <a:pt x="0" y="36"/>
                    <a:pt x="5" y="30"/>
                  </a:cubicBezTo>
                  <a:cubicBezTo>
                    <a:pt x="16" y="18"/>
                    <a:pt x="28" y="10"/>
                    <a:pt x="43" y="5"/>
                  </a:cubicBezTo>
                  <a:cubicBezTo>
                    <a:pt x="51" y="2"/>
                    <a:pt x="61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Oval 91"/>
            <p:cNvSpPr>
              <a:spLocks noChangeArrowheads="1"/>
            </p:cNvSpPr>
            <p:nvPr/>
          </p:nvSpPr>
          <p:spPr bwMode="auto">
            <a:xfrm>
              <a:off x="4207" y="1038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2"/>
            <p:cNvSpPr>
              <a:spLocks/>
            </p:cNvSpPr>
            <p:nvPr/>
          </p:nvSpPr>
          <p:spPr bwMode="auto">
            <a:xfrm>
              <a:off x="4363" y="933"/>
              <a:ext cx="190" cy="57"/>
            </a:xfrm>
            <a:custGeom>
              <a:avLst/>
              <a:gdLst>
                <a:gd name="T0" fmla="*/ 155 w 313"/>
                <a:gd name="T1" fmla="*/ 0 h 95"/>
                <a:gd name="T2" fmla="*/ 203 w 313"/>
                <a:gd name="T3" fmla="*/ 5 h 95"/>
                <a:gd name="T4" fmla="*/ 262 w 313"/>
                <a:gd name="T5" fmla="*/ 30 h 95"/>
                <a:gd name="T6" fmla="*/ 305 w 313"/>
                <a:gd name="T7" fmla="*/ 67 h 95"/>
                <a:gd name="T8" fmla="*/ 310 w 313"/>
                <a:gd name="T9" fmla="*/ 75 h 95"/>
                <a:gd name="T10" fmla="*/ 304 w 313"/>
                <a:gd name="T11" fmla="*/ 92 h 95"/>
                <a:gd name="T12" fmla="*/ 287 w 313"/>
                <a:gd name="T13" fmla="*/ 89 h 95"/>
                <a:gd name="T14" fmla="*/ 270 w 313"/>
                <a:gd name="T15" fmla="*/ 72 h 95"/>
                <a:gd name="T16" fmla="*/ 211 w 313"/>
                <a:gd name="T17" fmla="*/ 37 h 95"/>
                <a:gd name="T18" fmla="*/ 149 w 313"/>
                <a:gd name="T19" fmla="*/ 28 h 95"/>
                <a:gd name="T20" fmla="*/ 91 w 313"/>
                <a:gd name="T21" fmla="*/ 41 h 95"/>
                <a:gd name="T22" fmla="*/ 30 w 313"/>
                <a:gd name="T23" fmla="*/ 84 h 95"/>
                <a:gd name="T24" fmla="*/ 26 w 313"/>
                <a:gd name="T25" fmla="*/ 89 h 95"/>
                <a:gd name="T26" fmla="*/ 11 w 313"/>
                <a:gd name="T27" fmla="*/ 93 h 95"/>
                <a:gd name="T28" fmla="*/ 1 w 313"/>
                <a:gd name="T29" fmla="*/ 82 h 95"/>
                <a:gd name="T30" fmla="*/ 4 w 313"/>
                <a:gd name="T31" fmla="*/ 70 h 95"/>
                <a:gd name="T32" fmla="*/ 37 w 313"/>
                <a:gd name="T33" fmla="*/ 39 h 95"/>
                <a:gd name="T34" fmla="*/ 84 w 313"/>
                <a:gd name="T35" fmla="*/ 13 h 95"/>
                <a:gd name="T36" fmla="*/ 123 w 313"/>
                <a:gd name="T37" fmla="*/ 2 h 95"/>
                <a:gd name="T38" fmla="*/ 155 w 313"/>
                <a:gd name="T3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" h="95">
                  <a:moveTo>
                    <a:pt x="155" y="0"/>
                  </a:moveTo>
                  <a:cubicBezTo>
                    <a:pt x="172" y="0"/>
                    <a:pt x="188" y="2"/>
                    <a:pt x="203" y="5"/>
                  </a:cubicBezTo>
                  <a:cubicBezTo>
                    <a:pt x="224" y="11"/>
                    <a:pt x="244" y="19"/>
                    <a:pt x="262" y="30"/>
                  </a:cubicBezTo>
                  <a:cubicBezTo>
                    <a:pt x="278" y="41"/>
                    <a:pt x="292" y="53"/>
                    <a:pt x="305" y="67"/>
                  </a:cubicBezTo>
                  <a:cubicBezTo>
                    <a:pt x="307" y="69"/>
                    <a:pt x="309" y="72"/>
                    <a:pt x="310" y="75"/>
                  </a:cubicBezTo>
                  <a:cubicBezTo>
                    <a:pt x="313" y="81"/>
                    <a:pt x="310" y="88"/>
                    <a:pt x="304" y="92"/>
                  </a:cubicBezTo>
                  <a:cubicBezTo>
                    <a:pt x="299" y="95"/>
                    <a:pt x="291" y="94"/>
                    <a:pt x="287" y="89"/>
                  </a:cubicBezTo>
                  <a:cubicBezTo>
                    <a:pt x="281" y="83"/>
                    <a:pt x="276" y="77"/>
                    <a:pt x="270" y="72"/>
                  </a:cubicBezTo>
                  <a:cubicBezTo>
                    <a:pt x="253" y="56"/>
                    <a:pt x="233" y="45"/>
                    <a:pt x="211" y="37"/>
                  </a:cubicBezTo>
                  <a:cubicBezTo>
                    <a:pt x="191" y="30"/>
                    <a:pt x="170" y="27"/>
                    <a:pt x="149" y="28"/>
                  </a:cubicBezTo>
                  <a:cubicBezTo>
                    <a:pt x="129" y="29"/>
                    <a:pt x="110" y="33"/>
                    <a:pt x="91" y="41"/>
                  </a:cubicBezTo>
                  <a:cubicBezTo>
                    <a:pt x="68" y="51"/>
                    <a:pt x="47" y="65"/>
                    <a:pt x="30" y="84"/>
                  </a:cubicBezTo>
                  <a:cubicBezTo>
                    <a:pt x="28" y="86"/>
                    <a:pt x="27" y="87"/>
                    <a:pt x="26" y="89"/>
                  </a:cubicBezTo>
                  <a:cubicBezTo>
                    <a:pt x="22" y="93"/>
                    <a:pt x="17" y="95"/>
                    <a:pt x="11" y="93"/>
                  </a:cubicBezTo>
                  <a:cubicBezTo>
                    <a:pt x="5" y="92"/>
                    <a:pt x="2" y="88"/>
                    <a:pt x="1" y="82"/>
                  </a:cubicBezTo>
                  <a:cubicBezTo>
                    <a:pt x="0" y="77"/>
                    <a:pt x="2" y="74"/>
                    <a:pt x="4" y="70"/>
                  </a:cubicBezTo>
                  <a:cubicBezTo>
                    <a:pt x="14" y="59"/>
                    <a:pt x="25" y="48"/>
                    <a:pt x="37" y="39"/>
                  </a:cubicBezTo>
                  <a:cubicBezTo>
                    <a:pt x="51" y="29"/>
                    <a:pt x="67" y="20"/>
                    <a:pt x="84" y="13"/>
                  </a:cubicBezTo>
                  <a:cubicBezTo>
                    <a:pt x="97" y="8"/>
                    <a:pt x="110" y="5"/>
                    <a:pt x="123" y="2"/>
                  </a:cubicBezTo>
                  <a:cubicBezTo>
                    <a:pt x="134" y="1"/>
                    <a:pt x="145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93"/>
            <p:cNvSpPr>
              <a:spLocks/>
            </p:cNvSpPr>
            <p:nvPr/>
          </p:nvSpPr>
          <p:spPr bwMode="auto">
            <a:xfrm>
              <a:off x="4389" y="967"/>
              <a:ext cx="137" cy="46"/>
            </a:xfrm>
            <a:custGeom>
              <a:avLst/>
              <a:gdLst>
                <a:gd name="T0" fmla="*/ 225 w 225"/>
                <a:gd name="T1" fmla="*/ 59 h 76"/>
                <a:gd name="T2" fmla="*/ 216 w 225"/>
                <a:gd name="T3" fmla="*/ 73 h 76"/>
                <a:gd name="T4" fmla="*/ 200 w 225"/>
                <a:gd name="T5" fmla="*/ 70 h 76"/>
                <a:gd name="T6" fmla="*/ 187 w 225"/>
                <a:gd name="T7" fmla="*/ 57 h 76"/>
                <a:gd name="T8" fmla="*/ 146 w 225"/>
                <a:gd name="T9" fmla="*/ 33 h 76"/>
                <a:gd name="T10" fmla="*/ 106 w 225"/>
                <a:gd name="T11" fmla="*/ 29 h 76"/>
                <a:gd name="T12" fmla="*/ 29 w 225"/>
                <a:gd name="T13" fmla="*/ 66 h 76"/>
                <a:gd name="T14" fmla="*/ 24 w 225"/>
                <a:gd name="T15" fmla="*/ 71 h 76"/>
                <a:gd name="T16" fmla="*/ 5 w 225"/>
                <a:gd name="T17" fmla="*/ 70 h 76"/>
                <a:gd name="T18" fmla="*/ 5 w 225"/>
                <a:gd name="T19" fmla="*/ 51 h 76"/>
                <a:gd name="T20" fmla="*/ 72 w 225"/>
                <a:gd name="T21" fmla="*/ 7 h 76"/>
                <a:gd name="T22" fmla="*/ 120 w 225"/>
                <a:gd name="T23" fmla="*/ 1 h 76"/>
                <a:gd name="T24" fmla="*/ 189 w 225"/>
                <a:gd name="T25" fmla="*/ 22 h 76"/>
                <a:gd name="T26" fmla="*/ 222 w 225"/>
                <a:gd name="T27" fmla="*/ 51 h 76"/>
                <a:gd name="T28" fmla="*/ 225 w 225"/>
                <a:gd name="T2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76">
                  <a:moveTo>
                    <a:pt x="225" y="59"/>
                  </a:moveTo>
                  <a:cubicBezTo>
                    <a:pt x="225" y="66"/>
                    <a:pt x="221" y="71"/>
                    <a:pt x="216" y="73"/>
                  </a:cubicBezTo>
                  <a:cubicBezTo>
                    <a:pt x="211" y="75"/>
                    <a:pt x="204" y="74"/>
                    <a:pt x="200" y="70"/>
                  </a:cubicBezTo>
                  <a:cubicBezTo>
                    <a:pt x="196" y="65"/>
                    <a:pt x="192" y="61"/>
                    <a:pt x="187" y="57"/>
                  </a:cubicBezTo>
                  <a:cubicBezTo>
                    <a:pt x="175" y="46"/>
                    <a:pt x="161" y="38"/>
                    <a:pt x="146" y="33"/>
                  </a:cubicBezTo>
                  <a:cubicBezTo>
                    <a:pt x="133" y="30"/>
                    <a:pt x="119" y="28"/>
                    <a:pt x="106" y="29"/>
                  </a:cubicBezTo>
                  <a:cubicBezTo>
                    <a:pt x="75" y="31"/>
                    <a:pt x="50" y="43"/>
                    <a:pt x="29" y="66"/>
                  </a:cubicBezTo>
                  <a:cubicBezTo>
                    <a:pt x="27" y="68"/>
                    <a:pt x="26" y="70"/>
                    <a:pt x="24" y="71"/>
                  </a:cubicBezTo>
                  <a:cubicBezTo>
                    <a:pt x="18" y="76"/>
                    <a:pt x="10" y="75"/>
                    <a:pt x="5" y="70"/>
                  </a:cubicBezTo>
                  <a:cubicBezTo>
                    <a:pt x="0" y="65"/>
                    <a:pt x="0" y="56"/>
                    <a:pt x="5" y="51"/>
                  </a:cubicBezTo>
                  <a:cubicBezTo>
                    <a:pt x="23" y="30"/>
                    <a:pt x="45" y="15"/>
                    <a:pt x="72" y="7"/>
                  </a:cubicBezTo>
                  <a:cubicBezTo>
                    <a:pt x="88" y="2"/>
                    <a:pt x="104" y="0"/>
                    <a:pt x="120" y="1"/>
                  </a:cubicBezTo>
                  <a:cubicBezTo>
                    <a:pt x="145" y="2"/>
                    <a:pt x="168" y="9"/>
                    <a:pt x="189" y="22"/>
                  </a:cubicBezTo>
                  <a:cubicBezTo>
                    <a:pt x="201" y="30"/>
                    <a:pt x="212" y="40"/>
                    <a:pt x="222" y="51"/>
                  </a:cubicBezTo>
                  <a:cubicBezTo>
                    <a:pt x="224" y="54"/>
                    <a:pt x="225" y="57"/>
                    <a:pt x="22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94"/>
            <p:cNvSpPr>
              <a:spLocks/>
            </p:cNvSpPr>
            <p:nvPr/>
          </p:nvSpPr>
          <p:spPr bwMode="auto">
            <a:xfrm>
              <a:off x="4416" y="1001"/>
              <a:ext cx="85" cy="33"/>
            </a:xfrm>
            <a:custGeom>
              <a:avLst/>
              <a:gdLst>
                <a:gd name="T0" fmla="*/ 73 w 140"/>
                <a:gd name="T1" fmla="*/ 0 h 55"/>
                <a:gd name="T2" fmla="*/ 135 w 140"/>
                <a:gd name="T3" fmla="*/ 30 h 55"/>
                <a:gd name="T4" fmla="*/ 134 w 140"/>
                <a:gd name="T5" fmla="*/ 50 h 55"/>
                <a:gd name="T6" fmla="*/ 114 w 140"/>
                <a:gd name="T7" fmla="*/ 49 h 55"/>
                <a:gd name="T8" fmla="*/ 97 w 140"/>
                <a:gd name="T9" fmla="*/ 35 h 55"/>
                <a:gd name="T10" fmla="*/ 37 w 140"/>
                <a:gd name="T11" fmla="*/ 39 h 55"/>
                <a:gd name="T12" fmla="*/ 26 w 140"/>
                <a:gd name="T13" fmla="*/ 49 h 55"/>
                <a:gd name="T14" fmla="*/ 6 w 140"/>
                <a:gd name="T15" fmla="*/ 50 h 55"/>
                <a:gd name="T16" fmla="*/ 5 w 140"/>
                <a:gd name="T17" fmla="*/ 30 h 55"/>
                <a:gd name="T18" fmla="*/ 43 w 140"/>
                <a:gd name="T19" fmla="*/ 5 h 55"/>
                <a:gd name="T20" fmla="*/ 73 w 140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55">
                  <a:moveTo>
                    <a:pt x="73" y="0"/>
                  </a:moveTo>
                  <a:cubicBezTo>
                    <a:pt x="96" y="1"/>
                    <a:pt x="118" y="11"/>
                    <a:pt x="135" y="30"/>
                  </a:cubicBezTo>
                  <a:cubicBezTo>
                    <a:pt x="140" y="36"/>
                    <a:pt x="139" y="45"/>
                    <a:pt x="134" y="50"/>
                  </a:cubicBezTo>
                  <a:cubicBezTo>
                    <a:pt x="128" y="55"/>
                    <a:pt x="119" y="55"/>
                    <a:pt x="114" y="49"/>
                  </a:cubicBezTo>
                  <a:cubicBezTo>
                    <a:pt x="109" y="43"/>
                    <a:pt x="103" y="38"/>
                    <a:pt x="97" y="35"/>
                  </a:cubicBezTo>
                  <a:cubicBezTo>
                    <a:pt x="76" y="25"/>
                    <a:pt x="56" y="26"/>
                    <a:pt x="37" y="39"/>
                  </a:cubicBezTo>
                  <a:cubicBezTo>
                    <a:pt x="33" y="42"/>
                    <a:pt x="29" y="45"/>
                    <a:pt x="26" y="49"/>
                  </a:cubicBezTo>
                  <a:cubicBezTo>
                    <a:pt x="21" y="55"/>
                    <a:pt x="12" y="55"/>
                    <a:pt x="6" y="50"/>
                  </a:cubicBezTo>
                  <a:cubicBezTo>
                    <a:pt x="1" y="45"/>
                    <a:pt x="0" y="36"/>
                    <a:pt x="5" y="30"/>
                  </a:cubicBezTo>
                  <a:cubicBezTo>
                    <a:pt x="15" y="18"/>
                    <a:pt x="28" y="10"/>
                    <a:pt x="43" y="5"/>
                  </a:cubicBezTo>
                  <a:cubicBezTo>
                    <a:pt x="51" y="2"/>
                    <a:pt x="61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Oval 95"/>
            <p:cNvSpPr>
              <a:spLocks noChangeArrowheads="1"/>
            </p:cNvSpPr>
            <p:nvPr/>
          </p:nvSpPr>
          <p:spPr bwMode="auto">
            <a:xfrm>
              <a:off x="4444" y="1038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6"/>
            <p:cNvSpPr>
              <a:spLocks/>
            </p:cNvSpPr>
            <p:nvPr/>
          </p:nvSpPr>
          <p:spPr bwMode="auto">
            <a:xfrm>
              <a:off x="4604" y="933"/>
              <a:ext cx="191" cy="57"/>
            </a:xfrm>
            <a:custGeom>
              <a:avLst/>
              <a:gdLst>
                <a:gd name="T0" fmla="*/ 155 w 313"/>
                <a:gd name="T1" fmla="*/ 0 h 95"/>
                <a:gd name="T2" fmla="*/ 203 w 313"/>
                <a:gd name="T3" fmla="*/ 5 h 95"/>
                <a:gd name="T4" fmla="*/ 262 w 313"/>
                <a:gd name="T5" fmla="*/ 30 h 95"/>
                <a:gd name="T6" fmla="*/ 305 w 313"/>
                <a:gd name="T7" fmla="*/ 67 h 95"/>
                <a:gd name="T8" fmla="*/ 311 w 313"/>
                <a:gd name="T9" fmla="*/ 75 h 95"/>
                <a:gd name="T10" fmla="*/ 304 w 313"/>
                <a:gd name="T11" fmla="*/ 92 h 95"/>
                <a:gd name="T12" fmla="*/ 287 w 313"/>
                <a:gd name="T13" fmla="*/ 89 h 95"/>
                <a:gd name="T14" fmla="*/ 270 w 313"/>
                <a:gd name="T15" fmla="*/ 72 h 95"/>
                <a:gd name="T16" fmla="*/ 211 w 313"/>
                <a:gd name="T17" fmla="*/ 37 h 95"/>
                <a:gd name="T18" fmla="*/ 149 w 313"/>
                <a:gd name="T19" fmla="*/ 28 h 95"/>
                <a:gd name="T20" fmla="*/ 91 w 313"/>
                <a:gd name="T21" fmla="*/ 41 h 95"/>
                <a:gd name="T22" fmla="*/ 30 w 313"/>
                <a:gd name="T23" fmla="*/ 84 h 95"/>
                <a:gd name="T24" fmla="*/ 26 w 313"/>
                <a:gd name="T25" fmla="*/ 89 h 95"/>
                <a:gd name="T26" fmla="*/ 11 w 313"/>
                <a:gd name="T27" fmla="*/ 93 h 95"/>
                <a:gd name="T28" fmla="*/ 1 w 313"/>
                <a:gd name="T29" fmla="*/ 82 h 95"/>
                <a:gd name="T30" fmla="*/ 5 w 313"/>
                <a:gd name="T31" fmla="*/ 70 h 95"/>
                <a:gd name="T32" fmla="*/ 37 w 313"/>
                <a:gd name="T33" fmla="*/ 39 h 95"/>
                <a:gd name="T34" fmla="*/ 84 w 313"/>
                <a:gd name="T35" fmla="*/ 13 h 95"/>
                <a:gd name="T36" fmla="*/ 123 w 313"/>
                <a:gd name="T37" fmla="*/ 2 h 95"/>
                <a:gd name="T38" fmla="*/ 155 w 313"/>
                <a:gd name="T3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" h="95">
                  <a:moveTo>
                    <a:pt x="155" y="0"/>
                  </a:moveTo>
                  <a:cubicBezTo>
                    <a:pt x="172" y="0"/>
                    <a:pt x="188" y="2"/>
                    <a:pt x="203" y="5"/>
                  </a:cubicBezTo>
                  <a:cubicBezTo>
                    <a:pt x="224" y="11"/>
                    <a:pt x="244" y="19"/>
                    <a:pt x="262" y="30"/>
                  </a:cubicBezTo>
                  <a:cubicBezTo>
                    <a:pt x="278" y="41"/>
                    <a:pt x="292" y="53"/>
                    <a:pt x="305" y="67"/>
                  </a:cubicBezTo>
                  <a:cubicBezTo>
                    <a:pt x="307" y="69"/>
                    <a:pt x="309" y="72"/>
                    <a:pt x="311" y="75"/>
                  </a:cubicBezTo>
                  <a:cubicBezTo>
                    <a:pt x="313" y="81"/>
                    <a:pt x="310" y="88"/>
                    <a:pt x="304" y="92"/>
                  </a:cubicBezTo>
                  <a:cubicBezTo>
                    <a:pt x="299" y="95"/>
                    <a:pt x="291" y="94"/>
                    <a:pt x="287" y="89"/>
                  </a:cubicBezTo>
                  <a:cubicBezTo>
                    <a:pt x="281" y="83"/>
                    <a:pt x="276" y="77"/>
                    <a:pt x="270" y="72"/>
                  </a:cubicBezTo>
                  <a:cubicBezTo>
                    <a:pt x="253" y="56"/>
                    <a:pt x="233" y="45"/>
                    <a:pt x="211" y="37"/>
                  </a:cubicBezTo>
                  <a:cubicBezTo>
                    <a:pt x="191" y="30"/>
                    <a:pt x="171" y="27"/>
                    <a:pt x="149" y="28"/>
                  </a:cubicBezTo>
                  <a:cubicBezTo>
                    <a:pt x="129" y="29"/>
                    <a:pt x="110" y="33"/>
                    <a:pt x="91" y="41"/>
                  </a:cubicBezTo>
                  <a:cubicBezTo>
                    <a:pt x="68" y="51"/>
                    <a:pt x="47" y="65"/>
                    <a:pt x="30" y="84"/>
                  </a:cubicBezTo>
                  <a:cubicBezTo>
                    <a:pt x="28" y="86"/>
                    <a:pt x="27" y="87"/>
                    <a:pt x="26" y="89"/>
                  </a:cubicBezTo>
                  <a:cubicBezTo>
                    <a:pt x="22" y="93"/>
                    <a:pt x="17" y="95"/>
                    <a:pt x="11" y="93"/>
                  </a:cubicBezTo>
                  <a:cubicBezTo>
                    <a:pt x="5" y="92"/>
                    <a:pt x="2" y="88"/>
                    <a:pt x="1" y="82"/>
                  </a:cubicBezTo>
                  <a:cubicBezTo>
                    <a:pt x="0" y="77"/>
                    <a:pt x="2" y="74"/>
                    <a:pt x="5" y="70"/>
                  </a:cubicBezTo>
                  <a:cubicBezTo>
                    <a:pt x="14" y="59"/>
                    <a:pt x="25" y="48"/>
                    <a:pt x="37" y="39"/>
                  </a:cubicBezTo>
                  <a:cubicBezTo>
                    <a:pt x="51" y="29"/>
                    <a:pt x="67" y="20"/>
                    <a:pt x="84" y="13"/>
                  </a:cubicBezTo>
                  <a:cubicBezTo>
                    <a:pt x="97" y="8"/>
                    <a:pt x="110" y="5"/>
                    <a:pt x="123" y="2"/>
                  </a:cubicBezTo>
                  <a:cubicBezTo>
                    <a:pt x="134" y="1"/>
                    <a:pt x="145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97"/>
            <p:cNvSpPr>
              <a:spLocks/>
            </p:cNvSpPr>
            <p:nvPr/>
          </p:nvSpPr>
          <p:spPr bwMode="auto">
            <a:xfrm>
              <a:off x="4631" y="967"/>
              <a:ext cx="136" cy="46"/>
            </a:xfrm>
            <a:custGeom>
              <a:avLst/>
              <a:gdLst>
                <a:gd name="T0" fmla="*/ 225 w 225"/>
                <a:gd name="T1" fmla="*/ 59 h 76"/>
                <a:gd name="T2" fmla="*/ 216 w 225"/>
                <a:gd name="T3" fmla="*/ 73 h 76"/>
                <a:gd name="T4" fmla="*/ 201 w 225"/>
                <a:gd name="T5" fmla="*/ 70 h 76"/>
                <a:gd name="T6" fmla="*/ 187 w 225"/>
                <a:gd name="T7" fmla="*/ 57 h 76"/>
                <a:gd name="T8" fmla="*/ 146 w 225"/>
                <a:gd name="T9" fmla="*/ 33 h 76"/>
                <a:gd name="T10" fmla="*/ 106 w 225"/>
                <a:gd name="T11" fmla="*/ 29 h 76"/>
                <a:gd name="T12" fmla="*/ 29 w 225"/>
                <a:gd name="T13" fmla="*/ 66 h 76"/>
                <a:gd name="T14" fmla="*/ 24 w 225"/>
                <a:gd name="T15" fmla="*/ 71 h 76"/>
                <a:gd name="T16" fmla="*/ 5 w 225"/>
                <a:gd name="T17" fmla="*/ 70 h 76"/>
                <a:gd name="T18" fmla="*/ 5 w 225"/>
                <a:gd name="T19" fmla="*/ 51 h 76"/>
                <a:gd name="T20" fmla="*/ 72 w 225"/>
                <a:gd name="T21" fmla="*/ 7 h 76"/>
                <a:gd name="T22" fmla="*/ 120 w 225"/>
                <a:gd name="T23" fmla="*/ 1 h 76"/>
                <a:gd name="T24" fmla="*/ 189 w 225"/>
                <a:gd name="T25" fmla="*/ 22 h 76"/>
                <a:gd name="T26" fmla="*/ 222 w 225"/>
                <a:gd name="T27" fmla="*/ 51 h 76"/>
                <a:gd name="T28" fmla="*/ 225 w 225"/>
                <a:gd name="T29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76">
                  <a:moveTo>
                    <a:pt x="225" y="59"/>
                  </a:moveTo>
                  <a:cubicBezTo>
                    <a:pt x="225" y="66"/>
                    <a:pt x="221" y="71"/>
                    <a:pt x="216" y="73"/>
                  </a:cubicBezTo>
                  <a:cubicBezTo>
                    <a:pt x="211" y="75"/>
                    <a:pt x="205" y="74"/>
                    <a:pt x="201" y="70"/>
                  </a:cubicBezTo>
                  <a:cubicBezTo>
                    <a:pt x="196" y="65"/>
                    <a:pt x="192" y="61"/>
                    <a:pt x="187" y="57"/>
                  </a:cubicBezTo>
                  <a:cubicBezTo>
                    <a:pt x="175" y="46"/>
                    <a:pt x="161" y="38"/>
                    <a:pt x="146" y="33"/>
                  </a:cubicBezTo>
                  <a:cubicBezTo>
                    <a:pt x="133" y="30"/>
                    <a:pt x="120" y="28"/>
                    <a:pt x="106" y="29"/>
                  </a:cubicBezTo>
                  <a:cubicBezTo>
                    <a:pt x="76" y="31"/>
                    <a:pt x="50" y="43"/>
                    <a:pt x="29" y="66"/>
                  </a:cubicBezTo>
                  <a:cubicBezTo>
                    <a:pt x="27" y="68"/>
                    <a:pt x="26" y="70"/>
                    <a:pt x="24" y="71"/>
                  </a:cubicBezTo>
                  <a:cubicBezTo>
                    <a:pt x="18" y="76"/>
                    <a:pt x="10" y="75"/>
                    <a:pt x="5" y="70"/>
                  </a:cubicBezTo>
                  <a:cubicBezTo>
                    <a:pt x="0" y="65"/>
                    <a:pt x="0" y="56"/>
                    <a:pt x="5" y="51"/>
                  </a:cubicBezTo>
                  <a:cubicBezTo>
                    <a:pt x="23" y="30"/>
                    <a:pt x="45" y="15"/>
                    <a:pt x="72" y="7"/>
                  </a:cubicBezTo>
                  <a:cubicBezTo>
                    <a:pt x="88" y="2"/>
                    <a:pt x="104" y="0"/>
                    <a:pt x="120" y="1"/>
                  </a:cubicBezTo>
                  <a:cubicBezTo>
                    <a:pt x="145" y="2"/>
                    <a:pt x="168" y="9"/>
                    <a:pt x="189" y="22"/>
                  </a:cubicBezTo>
                  <a:cubicBezTo>
                    <a:pt x="201" y="30"/>
                    <a:pt x="212" y="40"/>
                    <a:pt x="222" y="51"/>
                  </a:cubicBezTo>
                  <a:cubicBezTo>
                    <a:pt x="224" y="54"/>
                    <a:pt x="225" y="57"/>
                    <a:pt x="22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98"/>
            <p:cNvSpPr>
              <a:spLocks/>
            </p:cNvSpPr>
            <p:nvPr/>
          </p:nvSpPr>
          <p:spPr bwMode="auto">
            <a:xfrm>
              <a:off x="4657" y="1001"/>
              <a:ext cx="85" cy="33"/>
            </a:xfrm>
            <a:custGeom>
              <a:avLst/>
              <a:gdLst>
                <a:gd name="T0" fmla="*/ 74 w 140"/>
                <a:gd name="T1" fmla="*/ 0 h 55"/>
                <a:gd name="T2" fmla="*/ 135 w 140"/>
                <a:gd name="T3" fmla="*/ 30 h 55"/>
                <a:gd name="T4" fmla="*/ 134 w 140"/>
                <a:gd name="T5" fmla="*/ 50 h 55"/>
                <a:gd name="T6" fmla="*/ 114 w 140"/>
                <a:gd name="T7" fmla="*/ 49 h 55"/>
                <a:gd name="T8" fmla="*/ 97 w 140"/>
                <a:gd name="T9" fmla="*/ 35 h 55"/>
                <a:gd name="T10" fmla="*/ 37 w 140"/>
                <a:gd name="T11" fmla="*/ 39 h 55"/>
                <a:gd name="T12" fmla="*/ 26 w 140"/>
                <a:gd name="T13" fmla="*/ 49 h 55"/>
                <a:gd name="T14" fmla="*/ 7 w 140"/>
                <a:gd name="T15" fmla="*/ 50 h 55"/>
                <a:gd name="T16" fmla="*/ 5 w 140"/>
                <a:gd name="T17" fmla="*/ 30 h 55"/>
                <a:gd name="T18" fmla="*/ 43 w 140"/>
                <a:gd name="T19" fmla="*/ 5 h 55"/>
                <a:gd name="T20" fmla="*/ 74 w 140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55">
                  <a:moveTo>
                    <a:pt x="74" y="0"/>
                  </a:moveTo>
                  <a:cubicBezTo>
                    <a:pt x="96" y="1"/>
                    <a:pt x="118" y="11"/>
                    <a:pt x="135" y="30"/>
                  </a:cubicBezTo>
                  <a:cubicBezTo>
                    <a:pt x="140" y="36"/>
                    <a:pt x="139" y="45"/>
                    <a:pt x="134" y="50"/>
                  </a:cubicBezTo>
                  <a:cubicBezTo>
                    <a:pt x="128" y="55"/>
                    <a:pt x="119" y="55"/>
                    <a:pt x="114" y="49"/>
                  </a:cubicBezTo>
                  <a:cubicBezTo>
                    <a:pt x="109" y="43"/>
                    <a:pt x="104" y="38"/>
                    <a:pt x="97" y="35"/>
                  </a:cubicBezTo>
                  <a:cubicBezTo>
                    <a:pt x="76" y="25"/>
                    <a:pt x="56" y="26"/>
                    <a:pt x="37" y="39"/>
                  </a:cubicBezTo>
                  <a:cubicBezTo>
                    <a:pt x="33" y="42"/>
                    <a:pt x="30" y="45"/>
                    <a:pt x="26" y="49"/>
                  </a:cubicBezTo>
                  <a:cubicBezTo>
                    <a:pt x="21" y="55"/>
                    <a:pt x="12" y="55"/>
                    <a:pt x="7" y="50"/>
                  </a:cubicBezTo>
                  <a:cubicBezTo>
                    <a:pt x="1" y="45"/>
                    <a:pt x="0" y="36"/>
                    <a:pt x="5" y="30"/>
                  </a:cubicBezTo>
                  <a:cubicBezTo>
                    <a:pt x="15" y="18"/>
                    <a:pt x="28" y="10"/>
                    <a:pt x="43" y="5"/>
                  </a:cubicBezTo>
                  <a:cubicBezTo>
                    <a:pt x="51" y="2"/>
                    <a:pt x="61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99"/>
            <p:cNvSpPr>
              <a:spLocks noChangeArrowheads="1"/>
            </p:cNvSpPr>
            <p:nvPr/>
          </p:nvSpPr>
          <p:spPr bwMode="auto">
            <a:xfrm>
              <a:off x="4685" y="1038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00"/>
            <p:cNvSpPr>
              <a:spLocks noEditPoints="1"/>
            </p:cNvSpPr>
            <p:nvPr/>
          </p:nvSpPr>
          <p:spPr bwMode="auto">
            <a:xfrm>
              <a:off x="4030" y="1341"/>
              <a:ext cx="858" cy="144"/>
            </a:xfrm>
            <a:custGeom>
              <a:avLst/>
              <a:gdLst>
                <a:gd name="T0" fmla="*/ 1413 w 1413"/>
                <a:gd name="T1" fmla="*/ 119 h 238"/>
                <a:gd name="T2" fmla="*/ 1390 w 1413"/>
                <a:gd name="T3" fmla="*/ 77 h 238"/>
                <a:gd name="T4" fmla="*/ 1393 w 1413"/>
                <a:gd name="T5" fmla="*/ 50 h 238"/>
                <a:gd name="T6" fmla="*/ 1322 w 1413"/>
                <a:gd name="T7" fmla="*/ 21 h 238"/>
                <a:gd name="T8" fmla="*/ 1291 w 1413"/>
                <a:gd name="T9" fmla="*/ 19 h 238"/>
                <a:gd name="T10" fmla="*/ 1221 w 1413"/>
                <a:gd name="T11" fmla="*/ 0 h 238"/>
                <a:gd name="T12" fmla="*/ 1173 w 1413"/>
                <a:gd name="T13" fmla="*/ 19 h 238"/>
                <a:gd name="T14" fmla="*/ 1103 w 1413"/>
                <a:gd name="T15" fmla="*/ 0 h 238"/>
                <a:gd name="T16" fmla="*/ 1055 w 1413"/>
                <a:gd name="T17" fmla="*/ 19 h 238"/>
                <a:gd name="T18" fmla="*/ 985 w 1413"/>
                <a:gd name="T19" fmla="*/ 0 h 238"/>
                <a:gd name="T20" fmla="*/ 937 w 1413"/>
                <a:gd name="T21" fmla="*/ 19 h 238"/>
                <a:gd name="T22" fmla="*/ 867 w 1413"/>
                <a:gd name="T23" fmla="*/ 0 h 238"/>
                <a:gd name="T24" fmla="*/ 819 w 1413"/>
                <a:gd name="T25" fmla="*/ 19 h 238"/>
                <a:gd name="T26" fmla="*/ 750 w 1413"/>
                <a:gd name="T27" fmla="*/ 0 h 238"/>
                <a:gd name="T28" fmla="*/ 701 w 1413"/>
                <a:gd name="T29" fmla="*/ 19 h 238"/>
                <a:gd name="T30" fmla="*/ 632 w 1413"/>
                <a:gd name="T31" fmla="*/ 0 h 238"/>
                <a:gd name="T32" fmla="*/ 584 w 1413"/>
                <a:gd name="T33" fmla="*/ 19 h 238"/>
                <a:gd name="T34" fmla="*/ 514 w 1413"/>
                <a:gd name="T35" fmla="*/ 0 h 238"/>
                <a:gd name="T36" fmla="*/ 466 w 1413"/>
                <a:gd name="T37" fmla="*/ 19 h 238"/>
                <a:gd name="T38" fmla="*/ 396 w 1413"/>
                <a:gd name="T39" fmla="*/ 0 h 238"/>
                <a:gd name="T40" fmla="*/ 348 w 1413"/>
                <a:gd name="T41" fmla="*/ 19 h 238"/>
                <a:gd name="T42" fmla="*/ 278 w 1413"/>
                <a:gd name="T43" fmla="*/ 0 h 238"/>
                <a:gd name="T44" fmla="*/ 230 w 1413"/>
                <a:gd name="T45" fmla="*/ 19 h 238"/>
                <a:gd name="T46" fmla="*/ 160 w 1413"/>
                <a:gd name="T47" fmla="*/ 0 h 238"/>
                <a:gd name="T48" fmla="*/ 129 w 1413"/>
                <a:gd name="T49" fmla="*/ 19 h 238"/>
                <a:gd name="T50" fmla="*/ 105 w 1413"/>
                <a:gd name="T51" fmla="*/ 0 h 238"/>
                <a:gd name="T52" fmla="*/ 53 w 1413"/>
                <a:gd name="T53" fmla="*/ 15 h 238"/>
                <a:gd name="T54" fmla="*/ 47 w 1413"/>
                <a:gd name="T55" fmla="*/ 44 h 238"/>
                <a:gd name="T56" fmla="*/ 0 w 1413"/>
                <a:gd name="T57" fmla="*/ 110 h 238"/>
                <a:gd name="T58" fmla="*/ 13 w 1413"/>
                <a:gd name="T59" fmla="*/ 119 h 238"/>
                <a:gd name="T60" fmla="*/ 14 w 1413"/>
                <a:gd name="T61" fmla="*/ 131 h 238"/>
                <a:gd name="T62" fmla="*/ 40 w 1413"/>
                <a:gd name="T63" fmla="*/ 213 h 238"/>
                <a:gd name="T64" fmla="*/ 66 w 1413"/>
                <a:gd name="T65" fmla="*/ 207 h 238"/>
                <a:gd name="T66" fmla="*/ 105 w 1413"/>
                <a:gd name="T67" fmla="*/ 238 h 238"/>
                <a:gd name="T68" fmla="*/ 133 w 1413"/>
                <a:gd name="T69" fmla="*/ 219 h 238"/>
                <a:gd name="T70" fmla="*/ 165 w 1413"/>
                <a:gd name="T71" fmla="*/ 237 h 238"/>
                <a:gd name="T72" fmla="*/ 234 w 1413"/>
                <a:gd name="T73" fmla="*/ 219 h 238"/>
                <a:gd name="T74" fmla="*/ 283 w 1413"/>
                <a:gd name="T75" fmla="*/ 237 h 238"/>
                <a:gd name="T76" fmla="*/ 352 w 1413"/>
                <a:gd name="T77" fmla="*/ 219 h 238"/>
                <a:gd name="T78" fmla="*/ 400 w 1413"/>
                <a:gd name="T79" fmla="*/ 237 h 238"/>
                <a:gd name="T80" fmla="*/ 470 w 1413"/>
                <a:gd name="T81" fmla="*/ 219 h 238"/>
                <a:gd name="T82" fmla="*/ 518 w 1413"/>
                <a:gd name="T83" fmla="*/ 237 h 238"/>
                <a:gd name="T84" fmla="*/ 588 w 1413"/>
                <a:gd name="T85" fmla="*/ 219 h 238"/>
                <a:gd name="T86" fmla="*/ 636 w 1413"/>
                <a:gd name="T87" fmla="*/ 237 h 238"/>
                <a:gd name="T88" fmla="*/ 706 w 1413"/>
                <a:gd name="T89" fmla="*/ 219 h 238"/>
                <a:gd name="T90" fmla="*/ 754 w 1413"/>
                <a:gd name="T91" fmla="*/ 237 h 238"/>
                <a:gd name="T92" fmla="*/ 824 w 1413"/>
                <a:gd name="T93" fmla="*/ 219 h 238"/>
                <a:gd name="T94" fmla="*/ 872 w 1413"/>
                <a:gd name="T95" fmla="*/ 237 h 238"/>
                <a:gd name="T96" fmla="*/ 942 w 1413"/>
                <a:gd name="T97" fmla="*/ 219 h 238"/>
                <a:gd name="T98" fmla="*/ 990 w 1413"/>
                <a:gd name="T99" fmla="*/ 237 h 238"/>
                <a:gd name="T100" fmla="*/ 1060 w 1413"/>
                <a:gd name="T101" fmla="*/ 219 h 238"/>
                <a:gd name="T102" fmla="*/ 1108 w 1413"/>
                <a:gd name="T103" fmla="*/ 237 h 238"/>
                <a:gd name="T104" fmla="*/ 1178 w 1413"/>
                <a:gd name="T105" fmla="*/ 219 h 238"/>
                <a:gd name="T106" fmla="*/ 1226 w 1413"/>
                <a:gd name="T107" fmla="*/ 237 h 238"/>
                <a:gd name="T108" fmla="*/ 1296 w 1413"/>
                <a:gd name="T109" fmla="*/ 237 h 238"/>
                <a:gd name="T110" fmla="*/ 1296 w 1413"/>
                <a:gd name="T111" fmla="*/ 219 h 238"/>
                <a:gd name="T112" fmla="*/ 1299 w 1413"/>
                <a:gd name="T113" fmla="*/ 219 h 238"/>
                <a:gd name="T114" fmla="*/ 1331 w 1413"/>
                <a:gd name="T115" fmla="*/ 235 h 238"/>
                <a:gd name="T116" fmla="*/ 1383 w 1413"/>
                <a:gd name="T117" fmla="*/ 173 h 238"/>
                <a:gd name="T118" fmla="*/ 1406 w 1413"/>
                <a:gd name="T119" fmla="*/ 161 h 238"/>
                <a:gd name="T120" fmla="*/ 106 w 1413"/>
                <a:gd name="T121" fmla="*/ 169 h 238"/>
                <a:gd name="T122" fmla="*/ 106 w 1413"/>
                <a:gd name="T123" fmla="*/ 69 h 238"/>
                <a:gd name="T124" fmla="*/ 1349 w 1413"/>
                <a:gd name="T125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3" h="238">
                  <a:moveTo>
                    <a:pt x="1406" y="161"/>
                  </a:moveTo>
                  <a:cubicBezTo>
                    <a:pt x="1410" y="148"/>
                    <a:pt x="1413" y="134"/>
                    <a:pt x="1413" y="119"/>
                  </a:cubicBezTo>
                  <a:cubicBezTo>
                    <a:pt x="1413" y="102"/>
                    <a:pt x="1410" y="86"/>
                    <a:pt x="1404" y="70"/>
                  </a:cubicBezTo>
                  <a:cubicBezTo>
                    <a:pt x="1390" y="77"/>
                    <a:pt x="1390" y="77"/>
                    <a:pt x="1390" y="77"/>
                  </a:cubicBezTo>
                  <a:cubicBezTo>
                    <a:pt x="1387" y="71"/>
                    <a:pt x="1384" y="66"/>
                    <a:pt x="1380" y="61"/>
                  </a:cubicBezTo>
                  <a:cubicBezTo>
                    <a:pt x="1393" y="50"/>
                    <a:pt x="1393" y="50"/>
                    <a:pt x="1393" y="50"/>
                  </a:cubicBezTo>
                  <a:cubicBezTo>
                    <a:pt x="1377" y="24"/>
                    <a:pt x="1353" y="7"/>
                    <a:pt x="1326" y="1"/>
                  </a:cubicBezTo>
                  <a:cubicBezTo>
                    <a:pt x="1322" y="21"/>
                    <a:pt x="1322" y="21"/>
                    <a:pt x="1322" y="21"/>
                  </a:cubicBezTo>
                  <a:cubicBezTo>
                    <a:pt x="1315" y="20"/>
                    <a:pt x="1307" y="19"/>
                    <a:pt x="1299" y="19"/>
                  </a:cubicBezTo>
                  <a:cubicBezTo>
                    <a:pt x="1291" y="19"/>
                    <a:pt x="1291" y="19"/>
                    <a:pt x="1291" y="19"/>
                  </a:cubicBezTo>
                  <a:cubicBezTo>
                    <a:pt x="1291" y="0"/>
                    <a:pt x="1291" y="0"/>
                    <a:pt x="1291" y="0"/>
                  </a:cubicBezTo>
                  <a:cubicBezTo>
                    <a:pt x="1221" y="0"/>
                    <a:pt x="1221" y="0"/>
                    <a:pt x="1221" y="0"/>
                  </a:cubicBezTo>
                  <a:cubicBezTo>
                    <a:pt x="1221" y="19"/>
                    <a:pt x="1221" y="19"/>
                    <a:pt x="1221" y="19"/>
                  </a:cubicBezTo>
                  <a:cubicBezTo>
                    <a:pt x="1173" y="19"/>
                    <a:pt x="1173" y="19"/>
                    <a:pt x="1173" y="19"/>
                  </a:cubicBezTo>
                  <a:cubicBezTo>
                    <a:pt x="1173" y="0"/>
                    <a:pt x="1173" y="0"/>
                    <a:pt x="1173" y="0"/>
                  </a:cubicBezTo>
                  <a:cubicBezTo>
                    <a:pt x="1103" y="0"/>
                    <a:pt x="1103" y="0"/>
                    <a:pt x="1103" y="0"/>
                  </a:cubicBezTo>
                  <a:cubicBezTo>
                    <a:pt x="1103" y="19"/>
                    <a:pt x="1103" y="19"/>
                    <a:pt x="1103" y="19"/>
                  </a:cubicBezTo>
                  <a:cubicBezTo>
                    <a:pt x="1055" y="19"/>
                    <a:pt x="1055" y="19"/>
                    <a:pt x="1055" y="19"/>
                  </a:cubicBezTo>
                  <a:cubicBezTo>
                    <a:pt x="1055" y="0"/>
                    <a:pt x="1055" y="0"/>
                    <a:pt x="1055" y="0"/>
                  </a:cubicBezTo>
                  <a:cubicBezTo>
                    <a:pt x="985" y="0"/>
                    <a:pt x="985" y="0"/>
                    <a:pt x="985" y="0"/>
                  </a:cubicBezTo>
                  <a:cubicBezTo>
                    <a:pt x="985" y="19"/>
                    <a:pt x="985" y="19"/>
                    <a:pt x="985" y="19"/>
                  </a:cubicBezTo>
                  <a:cubicBezTo>
                    <a:pt x="937" y="19"/>
                    <a:pt x="937" y="19"/>
                    <a:pt x="937" y="19"/>
                  </a:cubicBezTo>
                  <a:cubicBezTo>
                    <a:pt x="937" y="0"/>
                    <a:pt x="937" y="0"/>
                    <a:pt x="937" y="0"/>
                  </a:cubicBezTo>
                  <a:cubicBezTo>
                    <a:pt x="867" y="0"/>
                    <a:pt x="867" y="0"/>
                    <a:pt x="867" y="0"/>
                  </a:cubicBezTo>
                  <a:cubicBezTo>
                    <a:pt x="867" y="19"/>
                    <a:pt x="867" y="19"/>
                    <a:pt x="867" y="19"/>
                  </a:cubicBezTo>
                  <a:cubicBezTo>
                    <a:pt x="819" y="19"/>
                    <a:pt x="819" y="19"/>
                    <a:pt x="819" y="19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750" y="0"/>
                    <a:pt x="750" y="0"/>
                    <a:pt x="750" y="0"/>
                  </a:cubicBezTo>
                  <a:cubicBezTo>
                    <a:pt x="750" y="19"/>
                    <a:pt x="750" y="19"/>
                    <a:pt x="750" y="19"/>
                  </a:cubicBezTo>
                  <a:cubicBezTo>
                    <a:pt x="701" y="19"/>
                    <a:pt x="701" y="19"/>
                    <a:pt x="701" y="19"/>
                  </a:cubicBezTo>
                  <a:cubicBezTo>
                    <a:pt x="701" y="0"/>
                    <a:pt x="701" y="0"/>
                    <a:pt x="701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32" y="19"/>
                    <a:pt x="632" y="19"/>
                    <a:pt x="632" y="19"/>
                  </a:cubicBezTo>
                  <a:cubicBezTo>
                    <a:pt x="584" y="19"/>
                    <a:pt x="584" y="19"/>
                    <a:pt x="584" y="19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14" y="0"/>
                    <a:pt x="514" y="0"/>
                    <a:pt x="514" y="0"/>
                  </a:cubicBezTo>
                  <a:cubicBezTo>
                    <a:pt x="514" y="19"/>
                    <a:pt x="514" y="19"/>
                    <a:pt x="514" y="19"/>
                  </a:cubicBezTo>
                  <a:cubicBezTo>
                    <a:pt x="466" y="19"/>
                    <a:pt x="466" y="19"/>
                    <a:pt x="466" y="19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96" y="19"/>
                    <a:pt x="396" y="19"/>
                    <a:pt x="396" y="19"/>
                  </a:cubicBezTo>
                  <a:cubicBezTo>
                    <a:pt x="348" y="19"/>
                    <a:pt x="348" y="19"/>
                    <a:pt x="348" y="19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19"/>
                    <a:pt x="278" y="19"/>
                    <a:pt x="278" y="19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19"/>
                    <a:pt x="160" y="19"/>
                    <a:pt x="160" y="19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87" y="0"/>
                    <a:pt x="69" y="5"/>
                    <a:pt x="53" y="15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7" y="36"/>
                    <a:pt x="52" y="40"/>
                    <a:pt x="47" y="44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15" y="50"/>
                    <a:pt x="2" y="79"/>
                    <a:pt x="0" y="110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4"/>
                    <a:pt x="13" y="116"/>
                    <a:pt x="13" y="119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3"/>
                    <a:pt x="14" y="127"/>
                    <a:pt x="14" y="131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4" y="165"/>
                    <a:pt x="18" y="193"/>
                    <a:pt x="40" y="213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6" y="201"/>
                    <a:pt x="61" y="204"/>
                    <a:pt x="66" y="207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73" y="234"/>
                    <a:pt x="88" y="238"/>
                    <a:pt x="105" y="238"/>
                  </a:cubicBezTo>
                  <a:cubicBezTo>
                    <a:pt x="133" y="238"/>
                    <a:pt x="133" y="238"/>
                    <a:pt x="133" y="238"/>
                  </a:cubicBezTo>
                  <a:cubicBezTo>
                    <a:pt x="133" y="219"/>
                    <a:pt x="133" y="219"/>
                    <a:pt x="133" y="219"/>
                  </a:cubicBezTo>
                  <a:cubicBezTo>
                    <a:pt x="165" y="219"/>
                    <a:pt x="165" y="219"/>
                    <a:pt x="165" y="219"/>
                  </a:cubicBezTo>
                  <a:cubicBezTo>
                    <a:pt x="165" y="237"/>
                    <a:pt x="165" y="237"/>
                    <a:pt x="165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19"/>
                    <a:pt x="234" y="219"/>
                    <a:pt x="234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37"/>
                    <a:pt x="283" y="237"/>
                    <a:pt x="283" y="237"/>
                  </a:cubicBezTo>
                  <a:cubicBezTo>
                    <a:pt x="352" y="237"/>
                    <a:pt x="352" y="237"/>
                    <a:pt x="352" y="237"/>
                  </a:cubicBezTo>
                  <a:cubicBezTo>
                    <a:pt x="352" y="219"/>
                    <a:pt x="352" y="219"/>
                    <a:pt x="352" y="219"/>
                  </a:cubicBezTo>
                  <a:cubicBezTo>
                    <a:pt x="400" y="219"/>
                    <a:pt x="400" y="219"/>
                    <a:pt x="400" y="219"/>
                  </a:cubicBezTo>
                  <a:cubicBezTo>
                    <a:pt x="400" y="237"/>
                    <a:pt x="400" y="237"/>
                    <a:pt x="400" y="237"/>
                  </a:cubicBezTo>
                  <a:cubicBezTo>
                    <a:pt x="470" y="237"/>
                    <a:pt x="470" y="237"/>
                    <a:pt x="470" y="237"/>
                  </a:cubicBezTo>
                  <a:cubicBezTo>
                    <a:pt x="470" y="219"/>
                    <a:pt x="470" y="219"/>
                    <a:pt x="470" y="219"/>
                  </a:cubicBezTo>
                  <a:cubicBezTo>
                    <a:pt x="518" y="219"/>
                    <a:pt x="518" y="219"/>
                    <a:pt x="518" y="219"/>
                  </a:cubicBezTo>
                  <a:cubicBezTo>
                    <a:pt x="518" y="237"/>
                    <a:pt x="518" y="237"/>
                    <a:pt x="518" y="237"/>
                  </a:cubicBezTo>
                  <a:cubicBezTo>
                    <a:pt x="588" y="237"/>
                    <a:pt x="588" y="237"/>
                    <a:pt x="588" y="237"/>
                  </a:cubicBezTo>
                  <a:cubicBezTo>
                    <a:pt x="588" y="219"/>
                    <a:pt x="588" y="219"/>
                    <a:pt x="588" y="219"/>
                  </a:cubicBezTo>
                  <a:cubicBezTo>
                    <a:pt x="636" y="219"/>
                    <a:pt x="636" y="219"/>
                    <a:pt x="636" y="219"/>
                  </a:cubicBezTo>
                  <a:cubicBezTo>
                    <a:pt x="636" y="237"/>
                    <a:pt x="636" y="237"/>
                    <a:pt x="636" y="237"/>
                  </a:cubicBezTo>
                  <a:cubicBezTo>
                    <a:pt x="706" y="237"/>
                    <a:pt x="706" y="237"/>
                    <a:pt x="706" y="237"/>
                  </a:cubicBezTo>
                  <a:cubicBezTo>
                    <a:pt x="706" y="219"/>
                    <a:pt x="706" y="219"/>
                    <a:pt x="706" y="219"/>
                  </a:cubicBezTo>
                  <a:cubicBezTo>
                    <a:pt x="754" y="219"/>
                    <a:pt x="754" y="219"/>
                    <a:pt x="754" y="219"/>
                  </a:cubicBezTo>
                  <a:cubicBezTo>
                    <a:pt x="754" y="237"/>
                    <a:pt x="754" y="237"/>
                    <a:pt x="754" y="237"/>
                  </a:cubicBezTo>
                  <a:cubicBezTo>
                    <a:pt x="824" y="237"/>
                    <a:pt x="824" y="237"/>
                    <a:pt x="824" y="237"/>
                  </a:cubicBezTo>
                  <a:cubicBezTo>
                    <a:pt x="824" y="219"/>
                    <a:pt x="824" y="219"/>
                    <a:pt x="824" y="219"/>
                  </a:cubicBezTo>
                  <a:cubicBezTo>
                    <a:pt x="872" y="219"/>
                    <a:pt x="872" y="219"/>
                    <a:pt x="872" y="219"/>
                  </a:cubicBezTo>
                  <a:cubicBezTo>
                    <a:pt x="872" y="237"/>
                    <a:pt x="872" y="237"/>
                    <a:pt x="872" y="237"/>
                  </a:cubicBezTo>
                  <a:cubicBezTo>
                    <a:pt x="942" y="237"/>
                    <a:pt x="942" y="237"/>
                    <a:pt x="942" y="237"/>
                  </a:cubicBezTo>
                  <a:cubicBezTo>
                    <a:pt x="942" y="219"/>
                    <a:pt x="942" y="219"/>
                    <a:pt x="942" y="219"/>
                  </a:cubicBezTo>
                  <a:cubicBezTo>
                    <a:pt x="990" y="219"/>
                    <a:pt x="990" y="219"/>
                    <a:pt x="990" y="219"/>
                  </a:cubicBezTo>
                  <a:cubicBezTo>
                    <a:pt x="990" y="237"/>
                    <a:pt x="990" y="237"/>
                    <a:pt x="990" y="237"/>
                  </a:cubicBezTo>
                  <a:cubicBezTo>
                    <a:pt x="1060" y="237"/>
                    <a:pt x="1060" y="237"/>
                    <a:pt x="1060" y="237"/>
                  </a:cubicBezTo>
                  <a:cubicBezTo>
                    <a:pt x="1060" y="219"/>
                    <a:pt x="1060" y="219"/>
                    <a:pt x="1060" y="219"/>
                  </a:cubicBezTo>
                  <a:cubicBezTo>
                    <a:pt x="1108" y="219"/>
                    <a:pt x="1108" y="219"/>
                    <a:pt x="1108" y="219"/>
                  </a:cubicBezTo>
                  <a:cubicBezTo>
                    <a:pt x="1108" y="237"/>
                    <a:pt x="1108" y="237"/>
                    <a:pt x="1108" y="237"/>
                  </a:cubicBezTo>
                  <a:cubicBezTo>
                    <a:pt x="1178" y="237"/>
                    <a:pt x="1178" y="237"/>
                    <a:pt x="1178" y="237"/>
                  </a:cubicBezTo>
                  <a:cubicBezTo>
                    <a:pt x="1178" y="219"/>
                    <a:pt x="1178" y="219"/>
                    <a:pt x="1178" y="219"/>
                  </a:cubicBezTo>
                  <a:cubicBezTo>
                    <a:pt x="1226" y="219"/>
                    <a:pt x="1226" y="219"/>
                    <a:pt x="1226" y="219"/>
                  </a:cubicBezTo>
                  <a:cubicBezTo>
                    <a:pt x="1226" y="237"/>
                    <a:pt x="1226" y="237"/>
                    <a:pt x="1226" y="237"/>
                  </a:cubicBezTo>
                  <a:cubicBezTo>
                    <a:pt x="1296" y="237"/>
                    <a:pt x="1296" y="237"/>
                    <a:pt x="1296" y="237"/>
                  </a:cubicBezTo>
                  <a:cubicBezTo>
                    <a:pt x="1296" y="237"/>
                    <a:pt x="1296" y="237"/>
                    <a:pt x="1296" y="237"/>
                  </a:cubicBezTo>
                  <a:cubicBezTo>
                    <a:pt x="1296" y="237"/>
                    <a:pt x="1296" y="237"/>
                    <a:pt x="1296" y="237"/>
                  </a:cubicBezTo>
                  <a:cubicBezTo>
                    <a:pt x="1296" y="219"/>
                    <a:pt x="1296" y="219"/>
                    <a:pt x="1296" y="219"/>
                  </a:cubicBezTo>
                  <a:cubicBezTo>
                    <a:pt x="1296" y="219"/>
                    <a:pt x="1296" y="219"/>
                    <a:pt x="1296" y="219"/>
                  </a:cubicBezTo>
                  <a:cubicBezTo>
                    <a:pt x="1299" y="219"/>
                    <a:pt x="1299" y="219"/>
                    <a:pt x="1299" y="219"/>
                  </a:cubicBezTo>
                  <a:cubicBezTo>
                    <a:pt x="1308" y="219"/>
                    <a:pt x="1318" y="218"/>
                    <a:pt x="1327" y="215"/>
                  </a:cubicBezTo>
                  <a:cubicBezTo>
                    <a:pt x="1331" y="235"/>
                    <a:pt x="1331" y="235"/>
                    <a:pt x="1331" y="235"/>
                  </a:cubicBezTo>
                  <a:cubicBezTo>
                    <a:pt x="1358" y="228"/>
                    <a:pt x="1381" y="209"/>
                    <a:pt x="1396" y="183"/>
                  </a:cubicBezTo>
                  <a:cubicBezTo>
                    <a:pt x="1383" y="173"/>
                    <a:pt x="1383" y="173"/>
                    <a:pt x="1383" y="173"/>
                  </a:cubicBezTo>
                  <a:cubicBezTo>
                    <a:pt x="1387" y="167"/>
                    <a:pt x="1389" y="161"/>
                    <a:pt x="1392" y="155"/>
                  </a:cubicBezTo>
                  <a:lnTo>
                    <a:pt x="1406" y="161"/>
                  </a:lnTo>
                  <a:close/>
                  <a:moveTo>
                    <a:pt x="1306" y="169"/>
                  </a:moveTo>
                  <a:cubicBezTo>
                    <a:pt x="106" y="169"/>
                    <a:pt x="106" y="169"/>
                    <a:pt x="106" y="169"/>
                  </a:cubicBezTo>
                  <a:cubicBezTo>
                    <a:pt x="83" y="169"/>
                    <a:pt x="63" y="146"/>
                    <a:pt x="63" y="119"/>
                  </a:cubicBezTo>
                  <a:cubicBezTo>
                    <a:pt x="63" y="91"/>
                    <a:pt x="83" y="69"/>
                    <a:pt x="106" y="69"/>
                  </a:cubicBezTo>
                  <a:cubicBezTo>
                    <a:pt x="1306" y="69"/>
                    <a:pt x="1306" y="69"/>
                    <a:pt x="1306" y="69"/>
                  </a:cubicBezTo>
                  <a:cubicBezTo>
                    <a:pt x="1330" y="69"/>
                    <a:pt x="1349" y="91"/>
                    <a:pt x="1349" y="119"/>
                  </a:cubicBezTo>
                  <a:cubicBezTo>
                    <a:pt x="1349" y="146"/>
                    <a:pt x="1330" y="169"/>
                    <a:pt x="1306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01"/>
            <p:cNvSpPr>
              <a:spLocks noEditPoints="1"/>
            </p:cNvSpPr>
            <p:nvPr/>
          </p:nvSpPr>
          <p:spPr bwMode="auto">
            <a:xfrm>
              <a:off x="4096" y="1392"/>
              <a:ext cx="42" cy="42"/>
            </a:xfrm>
            <a:custGeom>
              <a:avLst/>
              <a:gdLst>
                <a:gd name="T0" fmla="*/ 35 w 70"/>
                <a:gd name="T1" fmla="*/ 69 h 69"/>
                <a:gd name="T2" fmla="*/ 0 w 70"/>
                <a:gd name="T3" fmla="*/ 35 h 69"/>
                <a:gd name="T4" fmla="*/ 35 w 70"/>
                <a:gd name="T5" fmla="*/ 0 h 69"/>
                <a:gd name="T6" fmla="*/ 70 w 70"/>
                <a:gd name="T7" fmla="*/ 35 h 69"/>
                <a:gd name="T8" fmla="*/ 35 w 70"/>
                <a:gd name="T9" fmla="*/ 69 h 69"/>
                <a:gd name="T10" fmla="*/ 35 w 70"/>
                <a:gd name="T11" fmla="*/ 25 h 69"/>
                <a:gd name="T12" fmla="*/ 25 w 70"/>
                <a:gd name="T13" fmla="*/ 35 h 69"/>
                <a:gd name="T14" fmla="*/ 35 w 70"/>
                <a:gd name="T15" fmla="*/ 44 h 69"/>
                <a:gd name="T16" fmla="*/ 44 w 70"/>
                <a:gd name="T17" fmla="*/ 35 h 69"/>
                <a:gd name="T18" fmla="*/ 35 w 70"/>
                <a:gd name="T19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69"/>
                  </a:moveTo>
                  <a:cubicBezTo>
                    <a:pt x="16" y="69"/>
                    <a:pt x="0" y="54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4" y="0"/>
                    <a:pt x="70" y="16"/>
                    <a:pt x="70" y="35"/>
                  </a:cubicBezTo>
                  <a:cubicBezTo>
                    <a:pt x="70" y="54"/>
                    <a:pt x="54" y="69"/>
                    <a:pt x="35" y="69"/>
                  </a:cubicBezTo>
                  <a:close/>
                  <a:moveTo>
                    <a:pt x="35" y="25"/>
                  </a:moveTo>
                  <a:cubicBezTo>
                    <a:pt x="30" y="25"/>
                    <a:pt x="25" y="30"/>
                    <a:pt x="25" y="35"/>
                  </a:cubicBezTo>
                  <a:cubicBezTo>
                    <a:pt x="25" y="40"/>
                    <a:pt x="30" y="44"/>
                    <a:pt x="35" y="44"/>
                  </a:cubicBezTo>
                  <a:cubicBezTo>
                    <a:pt x="40" y="44"/>
                    <a:pt x="44" y="40"/>
                    <a:pt x="44" y="35"/>
                  </a:cubicBezTo>
                  <a:cubicBezTo>
                    <a:pt x="44" y="30"/>
                    <a:pt x="40" y="25"/>
                    <a:pt x="3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02"/>
            <p:cNvSpPr>
              <a:spLocks noEditPoints="1"/>
            </p:cNvSpPr>
            <p:nvPr/>
          </p:nvSpPr>
          <p:spPr bwMode="auto">
            <a:xfrm>
              <a:off x="4692" y="1392"/>
              <a:ext cx="42" cy="42"/>
            </a:xfrm>
            <a:custGeom>
              <a:avLst/>
              <a:gdLst>
                <a:gd name="T0" fmla="*/ 35 w 69"/>
                <a:gd name="T1" fmla="*/ 69 h 69"/>
                <a:gd name="T2" fmla="*/ 0 w 69"/>
                <a:gd name="T3" fmla="*/ 35 h 69"/>
                <a:gd name="T4" fmla="*/ 35 w 69"/>
                <a:gd name="T5" fmla="*/ 0 h 69"/>
                <a:gd name="T6" fmla="*/ 69 w 69"/>
                <a:gd name="T7" fmla="*/ 35 h 69"/>
                <a:gd name="T8" fmla="*/ 35 w 69"/>
                <a:gd name="T9" fmla="*/ 69 h 69"/>
                <a:gd name="T10" fmla="*/ 35 w 69"/>
                <a:gd name="T11" fmla="*/ 25 h 69"/>
                <a:gd name="T12" fmla="*/ 25 w 69"/>
                <a:gd name="T13" fmla="*/ 35 h 69"/>
                <a:gd name="T14" fmla="*/ 35 w 69"/>
                <a:gd name="T15" fmla="*/ 44 h 69"/>
                <a:gd name="T16" fmla="*/ 44 w 69"/>
                <a:gd name="T17" fmla="*/ 35 h 69"/>
                <a:gd name="T18" fmla="*/ 35 w 69"/>
                <a:gd name="T19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35" y="69"/>
                  </a:moveTo>
                  <a:cubicBezTo>
                    <a:pt x="16" y="69"/>
                    <a:pt x="0" y="54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4" y="0"/>
                    <a:pt x="69" y="16"/>
                    <a:pt x="69" y="35"/>
                  </a:cubicBezTo>
                  <a:cubicBezTo>
                    <a:pt x="69" y="54"/>
                    <a:pt x="54" y="69"/>
                    <a:pt x="35" y="69"/>
                  </a:cubicBezTo>
                  <a:close/>
                  <a:moveTo>
                    <a:pt x="35" y="25"/>
                  </a:moveTo>
                  <a:cubicBezTo>
                    <a:pt x="29" y="25"/>
                    <a:pt x="25" y="30"/>
                    <a:pt x="25" y="35"/>
                  </a:cubicBezTo>
                  <a:cubicBezTo>
                    <a:pt x="25" y="40"/>
                    <a:pt x="29" y="44"/>
                    <a:pt x="35" y="44"/>
                  </a:cubicBezTo>
                  <a:cubicBezTo>
                    <a:pt x="40" y="44"/>
                    <a:pt x="44" y="40"/>
                    <a:pt x="44" y="35"/>
                  </a:cubicBezTo>
                  <a:cubicBezTo>
                    <a:pt x="44" y="30"/>
                    <a:pt x="40" y="25"/>
                    <a:pt x="3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3"/>
            <p:cNvSpPr>
              <a:spLocks noEditPoints="1"/>
            </p:cNvSpPr>
            <p:nvPr/>
          </p:nvSpPr>
          <p:spPr bwMode="auto">
            <a:xfrm>
              <a:off x="4607" y="1392"/>
              <a:ext cx="42" cy="42"/>
            </a:xfrm>
            <a:custGeom>
              <a:avLst/>
              <a:gdLst>
                <a:gd name="T0" fmla="*/ 34 w 69"/>
                <a:gd name="T1" fmla="*/ 69 h 69"/>
                <a:gd name="T2" fmla="*/ 0 w 69"/>
                <a:gd name="T3" fmla="*/ 35 h 69"/>
                <a:gd name="T4" fmla="*/ 34 w 69"/>
                <a:gd name="T5" fmla="*/ 0 h 69"/>
                <a:gd name="T6" fmla="*/ 69 w 69"/>
                <a:gd name="T7" fmla="*/ 35 h 69"/>
                <a:gd name="T8" fmla="*/ 34 w 69"/>
                <a:gd name="T9" fmla="*/ 69 h 69"/>
                <a:gd name="T10" fmla="*/ 34 w 69"/>
                <a:gd name="T11" fmla="*/ 25 h 69"/>
                <a:gd name="T12" fmla="*/ 25 w 69"/>
                <a:gd name="T13" fmla="*/ 35 h 69"/>
                <a:gd name="T14" fmla="*/ 34 w 69"/>
                <a:gd name="T15" fmla="*/ 44 h 69"/>
                <a:gd name="T16" fmla="*/ 44 w 69"/>
                <a:gd name="T17" fmla="*/ 35 h 69"/>
                <a:gd name="T18" fmla="*/ 34 w 69"/>
                <a:gd name="T19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34" y="69"/>
                  </a:moveTo>
                  <a:cubicBezTo>
                    <a:pt x="15" y="69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3" y="0"/>
                    <a:pt x="69" y="16"/>
                    <a:pt x="69" y="35"/>
                  </a:cubicBezTo>
                  <a:cubicBezTo>
                    <a:pt x="69" y="54"/>
                    <a:pt x="53" y="69"/>
                    <a:pt x="34" y="69"/>
                  </a:cubicBezTo>
                  <a:close/>
                  <a:moveTo>
                    <a:pt x="34" y="25"/>
                  </a:moveTo>
                  <a:cubicBezTo>
                    <a:pt x="29" y="25"/>
                    <a:pt x="25" y="30"/>
                    <a:pt x="25" y="35"/>
                  </a:cubicBezTo>
                  <a:cubicBezTo>
                    <a:pt x="25" y="40"/>
                    <a:pt x="29" y="44"/>
                    <a:pt x="34" y="44"/>
                  </a:cubicBezTo>
                  <a:cubicBezTo>
                    <a:pt x="40" y="44"/>
                    <a:pt x="44" y="40"/>
                    <a:pt x="44" y="35"/>
                  </a:cubicBezTo>
                  <a:cubicBezTo>
                    <a:pt x="44" y="30"/>
                    <a:pt x="40" y="25"/>
                    <a:pt x="3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04"/>
            <p:cNvSpPr>
              <a:spLocks noEditPoints="1"/>
            </p:cNvSpPr>
            <p:nvPr/>
          </p:nvSpPr>
          <p:spPr bwMode="auto">
            <a:xfrm>
              <a:off x="4522" y="1392"/>
              <a:ext cx="42" cy="42"/>
            </a:xfrm>
            <a:custGeom>
              <a:avLst/>
              <a:gdLst>
                <a:gd name="T0" fmla="*/ 34 w 69"/>
                <a:gd name="T1" fmla="*/ 69 h 69"/>
                <a:gd name="T2" fmla="*/ 0 w 69"/>
                <a:gd name="T3" fmla="*/ 35 h 69"/>
                <a:gd name="T4" fmla="*/ 34 w 69"/>
                <a:gd name="T5" fmla="*/ 0 h 69"/>
                <a:gd name="T6" fmla="*/ 69 w 69"/>
                <a:gd name="T7" fmla="*/ 35 h 69"/>
                <a:gd name="T8" fmla="*/ 34 w 69"/>
                <a:gd name="T9" fmla="*/ 69 h 69"/>
                <a:gd name="T10" fmla="*/ 34 w 69"/>
                <a:gd name="T11" fmla="*/ 25 h 69"/>
                <a:gd name="T12" fmla="*/ 25 w 69"/>
                <a:gd name="T13" fmla="*/ 35 h 69"/>
                <a:gd name="T14" fmla="*/ 34 w 69"/>
                <a:gd name="T15" fmla="*/ 44 h 69"/>
                <a:gd name="T16" fmla="*/ 44 w 69"/>
                <a:gd name="T17" fmla="*/ 35 h 69"/>
                <a:gd name="T18" fmla="*/ 34 w 69"/>
                <a:gd name="T19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34" y="69"/>
                  </a:moveTo>
                  <a:cubicBezTo>
                    <a:pt x="15" y="69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3" y="0"/>
                    <a:pt x="69" y="16"/>
                    <a:pt x="69" y="35"/>
                  </a:cubicBezTo>
                  <a:cubicBezTo>
                    <a:pt x="69" y="54"/>
                    <a:pt x="53" y="69"/>
                    <a:pt x="34" y="69"/>
                  </a:cubicBezTo>
                  <a:close/>
                  <a:moveTo>
                    <a:pt x="34" y="25"/>
                  </a:moveTo>
                  <a:cubicBezTo>
                    <a:pt x="29" y="25"/>
                    <a:pt x="25" y="30"/>
                    <a:pt x="25" y="35"/>
                  </a:cubicBezTo>
                  <a:cubicBezTo>
                    <a:pt x="25" y="40"/>
                    <a:pt x="29" y="44"/>
                    <a:pt x="34" y="44"/>
                  </a:cubicBezTo>
                  <a:cubicBezTo>
                    <a:pt x="39" y="44"/>
                    <a:pt x="44" y="40"/>
                    <a:pt x="44" y="35"/>
                  </a:cubicBezTo>
                  <a:cubicBezTo>
                    <a:pt x="44" y="30"/>
                    <a:pt x="39" y="25"/>
                    <a:pt x="3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05"/>
            <p:cNvSpPr>
              <a:spLocks noEditPoints="1"/>
            </p:cNvSpPr>
            <p:nvPr/>
          </p:nvSpPr>
          <p:spPr bwMode="auto">
            <a:xfrm>
              <a:off x="4436" y="1392"/>
              <a:ext cx="42" cy="42"/>
            </a:xfrm>
            <a:custGeom>
              <a:avLst/>
              <a:gdLst>
                <a:gd name="T0" fmla="*/ 35 w 69"/>
                <a:gd name="T1" fmla="*/ 69 h 69"/>
                <a:gd name="T2" fmla="*/ 0 w 69"/>
                <a:gd name="T3" fmla="*/ 35 h 69"/>
                <a:gd name="T4" fmla="*/ 35 w 69"/>
                <a:gd name="T5" fmla="*/ 0 h 69"/>
                <a:gd name="T6" fmla="*/ 69 w 69"/>
                <a:gd name="T7" fmla="*/ 35 h 69"/>
                <a:gd name="T8" fmla="*/ 35 w 69"/>
                <a:gd name="T9" fmla="*/ 69 h 69"/>
                <a:gd name="T10" fmla="*/ 35 w 69"/>
                <a:gd name="T11" fmla="*/ 25 h 69"/>
                <a:gd name="T12" fmla="*/ 25 w 69"/>
                <a:gd name="T13" fmla="*/ 35 h 69"/>
                <a:gd name="T14" fmla="*/ 35 w 69"/>
                <a:gd name="T15" fmla="*/ 44 h 69"/>
                <a:gd name="T16" fmla="*/ 44 w 69"/>
                <a:gd name="T17" fmla="*/ 35 h 69"/>
                <a:gd name="T18" fmla="*/ 35 w 69"/>
                <a:gd name="T19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35" y="69"/>
                  </a:moveTo>
                  <a:cubicBezTo>
                    <a:pt x="16" y="69"/>
                    <a:pt x="0" y="54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4" y="0"/>
                    <a:pt x="69" y="16"/>
                    <a:pt x="69" y="35"/>
                  </a:cubicBezTo>
                  <a:cubicBezTo>
                    <a:pt x="69" y="54"/>
                    <a:pt x="54" y="69"/>
                    <a:pt x="35" y="69"/>
                  </a:cubicBezTo>
                  <a:close/>
                  <a:moveTo>
                    <a:pt x="35" y="25"/>
                  </a:moveTo>
                  <a:cubicBezTo>
                    <a:pt x="30" y="25"/>
                    <a:pt x="25" y="30"/>
                    <a:pt x="25" y="35"/>
                  </a:cubicBezTo>
                  <a:cubicBezTo>
                    <a:pt x="25" y="40"/>
                    <a:pt x="30" y="44"/>
                    <a:pt x="35" y="44"/>
                  </a:cubicBezTo>
                  <a:cubicBezTo>
                    <a:pt x="40" y="44"/>
                    <a:pt x="44" y="40"/>
                    <a:pt x="44" y="35"/>
                  </a:cubicBezTo>
                  <a:cubicBezTo>
                    <a:pt x="44" y="30"/>
                    <a:pt x="40" y="25"/>
                    <a:pt x="3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06"/>
            <p:cNvSpPr>
              <a:spLocks noEditPoints="1"/>
            </p:cNvSpPr>
            <p:nvPr/>
          </p:nvSpPr>
          <p:spPr bwMode="auto">
            <a:xfrm>
              <a:off x="4351" y="1392"/>
              <a:ext cx="42" cy="42"/>
            </a:xfrm>
            <a:custGeom>
              <a:avLst/>
              <a:gdLst>
                <a:gd name="T0" fmla="*/ 35 w 69"/>
                <a:gd name="T1" fmla="*/ 69 h 69"/>
                <a:gd name="T2" fmla="*/ 0 w 69"/>
                <a:gd name="T3" fmla="*/ 35 h 69"/>
                <a:gd name="T4" fmla="*/ 35 w 69"/>
                <a:gd name="T5" fmla="*/ 0 h 69"/>
                <a:gd name="T6" fmla="*/ 69 w 69"/>
                <a:gd name="T7" fmla="*/ 35 h 69"/>
                <a:gd name="T8" fmla="*/ 35 w 69"/>
                <a:gd name="T9" fmla="*/ 69 h 69"/>
                <a:gd name="T10" fmla="*/ 35 w 69"/>
                <a:gd name="T11" fmla="*/ 25 h 69"/>
                <a:gd name="T12" fmla="*/ 25 w 69"/>
                <a:gd name="T13" fmla="*/ 35 h 69"/>
                <a:gd name="T14" fmla="*/ 35 w 69"/>
                <a:gd name="T15" fmla="*/ 44 h 69"/>
                <a:gd name="T16" fmla="*/ 44 w 69"/>
                <a:gd name="T17" fmla="*/ 35 h 69"/>
                <a:gd name="T18" fmla="*/ 35 w 69"/>
                <a:gd name="T19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35" y="69"/>
                  </a:moveTo>
                  <a:cubicBezTo>
                    <a:pt x="16" y="69"/>
                    <a:pt x="0" y="54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4" y="0"/>
                    <a:pt x="69" y="16"/>
                    <a:pt x="69" y="35"/>
                  </a:cubicBezTo>
                  <a:cubicBezTo>
                    <a:pt x="69" y="54"/>
                    <a:pt x="54" y="69"/>
                    <a:pt x="35" y="69"/>
                  </a:cubicBezTo>
                  <a:close/>
                  <a:moveTo>
                    <a:pt x="35" y="25"/>
                  </a:moveTo>
                  <a:cubicBezTo>
                    <a:pt x="29" y="25"/>
                    <a:pt x="25" y="30"/>
                    <a:pt x="25" y="35"/>
                  </a:cubicBezTo>
                  <a:cubicBezTo>
                    <a:pt x="25" y="40"/>
                    <a:pt x="29" y="44"/>
                    <a:pt x="35" y="44"/>
                  </a:cubicBezTo>
                  <a:cubicBezTo>
                    <a:pt x="40" y="44"/>
                    <a:pt x="44" y="40"/>
                    <a:pt x="44" y="35"/>
                  </a:cubicBezTo>
                  <a:cubicBezTo>
                    <a:pt x="44" y="30"/>
                    <a:pt x="40" y="25"/>
                    <a:pt x="3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07"/>
            <p:cNvSpPr>
              <a:spLocks noEditPoints="1"/>
            </p:cNvSpPr>
            <p:nvPr/>
          </p:nvSpPr>
          <p:spPr bwMode="auto">
            <a:xfrm>
              <a:off x="4266" y="1392"/>
              <a:ext cx="42" cy="42"/>
            </a:xfrm>
            <a:custGeom>
              <a:avLst/>
              <a:gdLst>
                <a:gd name="T0" fmla="*/ 34 w 69"/>
                <a:gd name="T1" fmla="*/ 69 h 69"/>
                <a:gd name="T2" fmla="*/ 0 w 69"/>
                <a:gd name="T3" fmla="*/ 35 h 69"/>
                <a:gd name="T4" fmla="*/ 34 w 69"/>
                <a:gd name="T5" fmla="*/ 0 h 69"/>
                <a:gd name="T6" fmla="*/ 69 w 69"/>
                <a:gd name="T7" fmla="*/ 35 h 69"/>
                <a:gd name="T8" fmla="*/ 34 w 69"/>
                <a:gd name="T9" fmla="*/ 69 h 69"/>
                <a:gd name="T10" fmla="*/ 34 w 69"/>
                <a:gd name="T11" fmla="*/ 25 h 69"/>
                <a:gd name="T12" fmla="*/ 25 w 69"/>
                <a:gd name="T13" fmla="*/ 35 h 69"/>
                <a:gd name="T14" fmla="*/ 34 w 69"/>
                <a:gd name="T15" fmla="*/ 44 h 69"/>
                <a:gd name="T16" fmla="*/ 44 w 69"/>
                <a:gd name="T17" fmla="*/ 35 h 69"/>
                <a:gd name="T18" fmla="*/ 34 w 69"/>
                <a:gd name="T19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34" y="69"/>
                  </a:moveTo>
                  <a:cubicBezTo>
                    <a:pt x="15" y="69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3" y="0"/>
                    <a:pt x="69" y="16"/>
                    <a:pt x="69" y="35"/>
                  </a:cubicBezTo>
                  <a:cubicBezTo>
                    <a:pt x="69" y="54"/>
                    <a:pt x="53" y="69"/>
                    <a:pt x="34" y="69"/>
                  </a:cubicBezTo>
                  <a:close/>
                  <a:moveTo>
                    <a:pt x="34" y="25"/>
                  </a:moveTo>
                  <a:cubicBezTo>
                    <a:pt x="29" y="25"/>
                    <a:pt x="25" y="30"/>
                    <a:pt x="25" y="35"/>
                  </a:cubicBezTo>
                  <a:cubicBezTo>
                    <a:pt x="25" y="40"/>
                    <a:pt x="29" y="44"/>
                    <a:pt x="34" y="44"/>
                  </a:cubicBezTo>
                  <a:cubicBezTo>
                    <a:pt x="40" y="44"/>
                    <a:pt x="44" y="40"/>
                    <a:pt x="44" y="35"/>
                  </a:cubicBezTo>
                  <a:cubicBezTo>
                    <a:pt x="44" y="30"/>
                    <a:pt x="40" y="25"/>
                    <a:pt x="3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08"/>
            <p:cNvSpPr>
              <a:spLocks noEditPoints="1"/>
            </p:cNvSpPr>
            <p:nvPr/>
          </p:nvSpPr>
          <p:spPr bwMode="auto">
            <a:xfrm>
              <a:off x="4181" y="1392"/>
              <a:ext cx="42" cy="42"/>
            </a:xfrm>
            <a:custGeom>
              <a:avLst/>
              <a:gdLst>
                <a:gd name="T0" fmla="*/ 34 w 69"/>
                <a:gd name="T1" fmla="*/ 69 h 69"/>
                <a:gd name="T2" fmla="*/ 0 w 69"/>
                <a:gd name="T3" fmla="*/ 35 h 69"/>
                <a:gd name="T4" fmla="*/ 34 w 69"/>
                <a:gd name="T5" fmla="*/ 0 h 69"/>
                <a:gd name="T6" fmla="*/ 69 w 69"/>
                <a:gd name="T7" fmla="*/ 35 h 69"/>
                <a:gd name="T8" fmla="*/ 34 w 69"/>
                <a:gd name="T9" fmla="*/ 69 h 69"/>
                <a:gd name="T10" fmla="*/ 34 w 69"/>
                <a:gd name="T11" fmla="*/ 25 h 69"/>
                <a:gd name="T12" fmla="*/ 25 w 69"/>
                <a:gd name="T13" fmla="*/ 35 h 69"/>
                <a:gd name="T14" fmla="*/ 34 w 69"/>
                <a:gd name="T15" fmla="*/ 44 h 69"/>
                <a:gd name="T16" fmla="*/ 44 w 69"/>
                <a:gd name="T17" fmla="*/ 35 h 69"/>
                <a:gd name="T18" fmla="*/ 34 w 69"/>
                <a:gd name="T19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34" y="69"/>
                  </a:moveTo>
                  <a:cubicBezTo>
                    <a:pt x="15" y="69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3" y="0"/>
                    <a:pt x="69" y="16"/>
                    <a:pt x="69" y="35"/>
                  </a:cubicBezTo>
                  <a:cubicBezTo>
                    <a:pt x="69" y="54"/>
                    <a:pt x="53" y="69"/>
                    <a:pt x="34" y="69"/>
                  </a:cubicBezTo>
                  <a:close/>
                  <a:moveTo>
                    <a:pt x="34" y="25"/>
                  </a:moveTo>
                  <a:cubicBezTo>
                    <a:pt x="29" y="25"/>
                    <a:pt x="25" y="30"/>
                    <a:pt x="25" y="35"/>
                  </a:cubicBezTo>
                  <a:cubicBezTo>
                    <a:pt x="25" y="40"/>
                    <a:pt x="29" y="44"/>
                    <a:pt x="34" y="44"/>
                  </a:cubicBezTo>
                  <a:cubicBezTo>
                    <a:pt x="39" y="44"/>
                    <a:pt x="44" y="40"/>
                    <a:pt x="44" y="35"/>
                  </a:cubicBezTo>
                  <a:cubicBezTo>
                    <a:pt x="44" y="30"/>
                    <a:pt x="39" y="25"/>
                    <a:pt x="3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109"/>
            <p:cNvSpPr>
              <a:spLocks noEditPoints="1"/>
            </p:cNvSpPr>
            <p:nvPr/>
          </p:nvSpPr>
          <p:spPr bwMode="auto">
            <a:xfrm>
              <a:off x="4777" y="1392"/>
              <a:ext cx="42" cy="42"/>
            </a:xfrm>
            <a:custGeom>
              <a:avLst/>
              <a:gdLst>
                <a:gd name="T0" fmla="*/ 35 w 69"/>
                <a:gd name="T1" fmla="*/ 69 h 69"/>
                <a:gd name="T2" fmla="*/ 0 w 69"/>
                <a:gd name="T3" fmla="*/ 35 h 69"/>
                <a:gd name="T4" fmla="*/ 35 w 69"/>
                <a:gd name="T5" fmla="*/ 0 h 69"/>
                <a:gd name="T6" fmla="*/ 69 w 69"/>
                <a:gd name="T7" fmla="*/ 35 h 69"/>
                <a:gd name="T8" fmla="*/ 35 w 69"/>
                <a:gd name="T9" fmla="*/ 69 h 69"/>
                <a:gd name="T10" fmla="*/ 35 w 69"/>
                <a:gd name="T11" fmla="*/ 25 h 69"/>
                <a:gd name="T12" fmla="*/ 25 w 69"/>
                <a:gd name="T13" fmla="*/ 35 h 69"/>
                <a:gd name="T14" fmla="*/ 35 w 69"/>
                <a:gd name="T15" fmla="*/ 44 h 69"/>
                <a:gd name="T16" fmla="*/ 44 w 69"/>
                <a:gd name="T17" fmla="*/ 35 h 69"/>
                <a:gd name="T18" fmla="*/ 35 w 69"/>
                <a:gd name="T19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35" y="69"/>
                  </a:moveTo>
                  <a:cubicBezTo>
                    <a:pt x="16" y="69"/>
                    <a:pt x="0" y="54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4" y="0"/>
                    <a:pt x="69" y="16"/>
                    <a:pt x="69" y="35"/>
                  </a:cubicBezTo>
                  <a:cubicBezTo>
                    <a:pt x="69" y="54"/>
                    <a:pt x="54" y="69"/>
                    <a:pt x="35" y="69"/>
                  </a:cubicBezTo>
                  <a:close/>
                  <a:moveTo>
                    <a:pt x="35" y="25"/>
                  </a:moveTo>
                  <a:cubicBezTo>
                    <a:pt x="30" y="25"/>
                    <a:pt x="25" y="30"/>
                    <a:pt x="25" y="35"/>
                  </a:cubicBezTo>
                  <a:cubicBezTo>
                    <a:pt x="25" y="40"/>
                    <a:pt x="30" y="44"/>
                    <a:pt x="35" y="44"/>
                  </a:cubicBezTo>
                  <a:cubicBezTo>
                    <a:pt x="40" y="44"/>
                    <a:pt x="44" y="40"/>
                    <a:pt x="44" y="35"/>
                  </a:cubicBezTo>
                  <a:cubicBezTo>
                    <a:pt x="44" y="30"/>
                    <a:pt x="40" y="25"/>
                    <a:pt x="3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6572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Routing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794" y="1303097"/>
            <a:ext cx="8234005" cy="463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0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 smtClean="0"/>
              <a:t>Planning Parameters</a:t>
            </a:r>
            <a:br>
              <a:rPr lang="en-GB" sz="4400" dirty="0" smtClean="0"/>
            </a:b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8340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Planning Parameters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Manufacturing Lead Time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+mn-lt"/>
              </a:rPr>
              <a:t>Manufacturing lead time is the total time it takes for a product to move through the entire production process, from initial order placement to final shipment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+mn-lt"/>
              </a:rPr>
              <a:t>It includes order preparation, Sourcing &amp; Procurement, Production, Quality control, Packaging &amp; shipping.</a:t>
            </a:r>
          </a:p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Purchase Lead Time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+mn-lt"/>
              </a:rPr>
              <a:t>Purchase Lead time refers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to the time it takes for a company to receive an order after it has been placed with a supplier.</a:t>
            </a:r>
            <a:endParaRPr lang="en-US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Safety Stock / Capacity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+mn-lt"/>
              </a:rPr>
              <a:t>Safety stock, also known as buffer stock, is extra inventory held to mitigate the risk of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stockouts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due to unforeseen circumstances, such as demand fluctuations or supply chain disruptions</a:t>
            </a:r>
          </a:p>
          <a:p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2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Manufacturing Lead Time 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21" y="1632018"/>
            <a:ext cx="8428306" cy="45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3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Purchase Lead Time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 Placeholder 4"/>
          <p:cNvSpPr txBox="1">
            <a:spLocks/>
          </p:cNvSpPr>
          <p:nvPr/>
        </p:nvSpPr>
        <p:spPr>
          <a:xfrm>
            <a:off x="1921164" y="151850"/>
            <a:ext cx="1135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•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080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EOB Domain </a:t>
            </a:r>
            <a:r>
              <a:rPr lang="en-US" sz="1800" dirty="0">
                <a:solidFill>
                  <a:schemeClr val="bg1"/>
                </a:solidFill>
              </a:rPr>
              <a:t>Workshop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938" y="1782913"/>
            <a:ext cx="9639357" cy="398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Safety Stock / capacity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525" y="1455545"/>
            <a:ext cx="3819525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525" y="3770168"/>
            <a:ext cx="3819525" cy="2311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584" y="1455544"/>
            <a:ext cx="3696001" cy="2162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b="4911"/>
          <a:stretch/>
        </p:blipFill>
        <p:spPr>
          <a:xfrm>
            <a:off x="6483583" y="3746289"/>
            <a:ext cx="3696001" cy="23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5"/>
          <p:cNvSpPr txBox="1">
            <a:spLocks/>
          </p:cNvSpPr>
          <p:nvPr/>
        </p:nvSpPr>
        <p:spPr>
          <a:xfrm>
            <a:off x="2058514" y="2049593"/>
            <a:ext cx="9952648" cy="97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3400"/>
              <a:buFont typeface="Proxima Nova Extrabold"/>
              <a:buNone/>
              <a:defRPr sz="3400" b="1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FB043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FB043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FB043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FB043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FB043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FB043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FB043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0436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FB043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 smtClean="0">
                <a:solidFill>
                  <a:schemeClr val="bg1"/>
                </a:solidFill>
                <a:latin typeface="Proxima Nova" panose="020B0604020202020204" charset="0"/>
              </a:rPr>
              <a:t>Questions ?</a:t>
            </a: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sp>
        <p:nvSpPr>
          <p:cNvPr id="20" name="Text Placeholder 4"/>
          <p:cNvSpPr txBox="1">
            <a:spLocks/>
          </p:cNvSpPr>
          <p:nvPr/>
        </p:nvSpPr>
        <p:spPr>
          <a:xfrm>
            <a:off x="2057399" y="4404237"/>
            <a:ext cx="9803423" cy="947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3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oxima Nova" panose="020B0604020202020204" charset="0"/>
                <a:ea typeface="+mn-ea"/>
                <a:cs typeface="+mn-cs"/>
              </a:rPr>
              <a:t> </a:t>
            </a:r>
            <a:r>
              <a:rPr kumimoji="0" lang="en-GB" sz="3600" b="1" i="0" u="none" strike="noStrike" kern="1200" cap="none" spc="-3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oxima Nova" panose="020B0604020202020204" charset="0"/>
                <a:ea typeface="+mn-ea"/>
                <a:cs typeface="+mn-cs"/>
              </a:rPr>
              <a:t>Thank You</a:t>
            </a:r>
            <a:endParaRPr kumimoji="0" lang="en-US" sz="3600" b="1" i="0" u="none" strike="noStrike" kern="1200" cap="none" spc="-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oxima Nova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23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Item Master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2464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Item Master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An item master is a record of all the key information about a particular item of inventory.</a:t>
            </a:r>
          </a:p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Contains attributes like item description, specifications, size, weight, and manufacturing information</a:t>
            </a:r>
          </a:p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Cost Data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+mn-lt"/>
              </a:rPr>
              <a:t>Standard Cost ( Direct &amp; Indirect cost)</a:t>
            </a:r>
            <a:endParaRPr lang="en-US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Inventory Information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+mn-lt"/>
              </a:rPr>
              <a:t>Current Stock Levels, minimum order quantities &amp; lead times</a:t>
            </a:r>
          </a:p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Supplier Information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+mn-lt"/>
              </a:rPr>
              <a:t>Details about supplier</a:t>
            </a:r>
          </a:p>
          <a:p>
            <a:endParaRPr lang="en-US" dirty="0" smtClean="0">
              <a:solidFill>
                <a:schemeClr val="bg1"/>
              </a:solidFill>
              <a:latin typeface="+mn-lt"/>
            </a:endParaRPr>
          </a:p>
          <a:p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6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Item Master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bg1"/>
              </a:solidFill>
              <a:latin typeface="+mn-lt"/>
            </a:endParaRPr>
          </a:p>
          <a:p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22" y="1732251"/>
            <a:ext cx="9541103" cy="42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62600" y="790813"/>
            <a:ext cx="9210300" cy="457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Item Master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25" y="1562100"/>
            <a:ext cx="9864668" cy="42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5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62600" y="790813"/>
            <a:ext cx="9210300" cy="457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Item Master Example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8906" y="1293875"/>
            <a:ext cx="8634894" cy="498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172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62600" y="790813"/>
            <a:ext cx="9210300" cy="457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Item Master Example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D85-0E9A-9A4B-AEA4-CF6493BFD0E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1164" y="1562100"/>
            <a:ext cx="9432636" cy="4779963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GB" dirty="0" smtClean="0">
              <a:solidFill>
                <a:schemeClr val="bg1"/>
              </a:solidFill>
              <a:latin typeface="+mn-lt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608" y="1225686"/>
            <a:ext cx="8671192" cy="504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79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Bill </a:t>
            </a:r>
            <a:r>
              <a:rPr lang="en-US" sz="4400" dirty="0"/>
              <a:t>o</a:t>
            </a:r>
            <a:r>
              <a:rPr lang="en-US" sz="4400" dirty="0" smtClean="0"/>
              <a:t>f Material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96461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QAD Slides Theme">
  <a:themeElements>
    <a:clrScheme name="QAD Templa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0434"/>
      </a:accent1>
      <a:accent2>
        <a:srgbClr val="EE5A30"/>
      </a:accent2>
      <a:accent3>
        <a:srgbClr val="0B1F37"/>
      </a:accent3>
      <a:accent4>
        <a:srgbClr val="0C3B6A"/>
      </a:accent4>
      <a:accent5>
        <a:srgbClr val="E77D3C"/>
      </a:accent5>
      <a:accent6>
        <a:srgbClr val="FB2E57"/>
      </a:accent6>
      <a:hlink>
        <a:srgbClr val="F90535"/>
      </a:hlink>
      <a:folHlink>
        <a:srgbClr val="EE5A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QAD 2018 Theme">
      <a:dk1>
        <a:srgbClr val="000000"/>
      </a:dk1>
      <a:lt1>
        <a:srgbClr val="FFFFFF"/>
      </a:lt1>
      <a:dk2>
        <a:srgbClr val="1E1E1E"/>
      </a:dk2>
      <a:lt2>
        <a:srgbClr val="D9D9D9"/>
      </a:lt2>
      <a:accent1>
        <a:srgbClr val="38639F"/>
      </a:accent1>
      <a:accent2>
        <a:srgbClr val="E67F23"/>
      </a:accent2>
      <a:accent3>
        <a:srgbClr val="7CB854"/>
      </a:accent3>
      <a:accent4>
        <a:srgbClr val="9959B3"/>
      </a:accent4>
      <a:accent5>
        <a:srgbClr val="377A81"/>
      </a:accent5>
      <a:accent6>
        <a:srgbClr val="5A87C5"/>
      </a:accent6>
      <a:hlink>
        <a:srgbClr val="5A87C5"/>
      </a:hlink>
      <a:folHlink>
        <a:srgbClr val="24406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2432</TotalTime>
  <Words>2476</Words>
  <Application>Microsoft Office PowerPoint</Application>
  <PresentationFormat>Widescreen</PresentationFormat>
  <Paragraphs>422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Proxima Nova</vt:lpstr>
      <vt:lpstr>Proxima Nova Extrabold</vt:lpstr>
      <vt:lpstr>Century Gothic</vt:lpstr>
      <vt:lpstr>QAD Slides Theme</vt:lpstr>
      <vt:lpstr>PowerPoint Presentation</vt:lpstr>
      <vt:lpstr>Agenda</vt:lpstr>
      <vt:lpstr>Item Master</vt:lpstr>
      <vt:lpstr>Item Master</vt:lpstr>
      <vt:lpstr>Item Master</vt:lpstr>
      <vt:lpstr>Item Master</vt:lpstr>
      <vt:lpstr>Item Master Example</vt:lpstr>
      <vt:lpstr>Item Master Example</vt:lpstr>
      <vt:lpstr>Bill of Material</vt:lpstr>
      <vt:lpstr>Bill of Material</vt:lpstr>
      <vt:lpstr>Bill of Material</vt:lpstr>
      <vt:lpstr>Bill of Material</vt:lpstr>
      <vt:lpstr>Work Center</vt:lpstr>
      <vt:lpstr>Work Center</vt:lpstr>
      <vt:lpstr>Work Center example</vt:lpstr>
      <vt:lpstr>Work Center example</vt:lpstr>
      <vt:lpstr>Routing</vt:lpstr>
      <vt:lpstr>Routing</vt:lpstr>
      <vt:lpstr>Routing</vt:lpstr>
      <vt:lpstr>Routing</vt:lpstr>
      <vt:lpstr>Planning Parameters </vt:lpstr>
      <vt:lpstr>Planning Parameters</vt:lpstr>
      <vt:lpstr>Manufacturing Lead Time </vt:lpstr>
      <vt:lpstr>Purchase Lead Time</vt:lpstr>
      <vt:lpstr>Safety Stock / capacity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Elaine Marshman</dc:creator>
  <cp:lastModifiedBy>Amol Sutar</cp:lastModifiedBy>
  <cp:revision>111</cp:revision>
  <dcterms:modified xsi:type="dcterms:W3CDTF">2025-05-02T04:01:08Z</dcterms:modified>
</cp:coreProperties>
</file>